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0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5" r:id="rId19"/>
    <p:sldId id="277" r:id="rId20"/>
    <p:sldId id="278" r:id="rId21"/>
    <p:sldId id="279" r:id="rId22"/>
    <p:sldId id="26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666666"/>
    <a:srgbClr val="474747"/>
    <a:srgbClr val="222222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09B742-0647-412C-BA20-451A4F57BB8B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771E02-16EB-4943-BB45-A6F3906DF213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초기 능력치로</a:t>
          </a:r>
          <a:br>
            <a:rPr lang="en-US" altLang="ko-KR" sz="1400" dirty="0">
              <a:ln>
                <a:noFill/>
              </a:ln>
            </a:rPr>
          </a:br>
          <a:r>
            <a:rPr lang="ko-KR" altLang="en-US" sz="1400" dirty="0">
              <a:ln>
                <a:noFill/>
              </a:ln>
            </a:rPr>
            <a:t>시작</a:t>
          </a:r>
        </a:p>
      </dgm:t>
    </dgm:pt>
    <dgm:pt modelId="{D9C94825-7954-449D-B92F-A411ED234BC6}" type="par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1A11A51-A30D-41E1-84B0-570F205C470B}" type="sib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5680DCC-AD06-43C6-9DF5-5DA978DC208B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던전탐색</a:t>
          </a:r>
        </a:p>
      </dgm:t>
    </dgm:pt>
    <dgm:pt modelId="{37FB506F-B629-46F6-A9B3-3BBE176D5F6F}" type="par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5BF44EEE-BAA4-4517-A164-BA1E02588599}" type="sib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A2A10876-BAD0-4D10-B2BB-D87DB21EAC80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아이템 획득을</a:t>
          </a:r>
          <a:br>
            <a:rPr lang="en-US" altLang="ko-KR" sz="1400" dirty="0">
              <a:ln>
                <a:noFill/>
              </a:ln>
            </a:rPr>
          </a:br>
          <a:r>
            <a:rPr lang="ko-KR" altLang="en-US" sz="1400" dirty="0">
              <a:ln>
                <a:noFill/>
              </a:ln>
            </a:rPr>
            <a:t>통한 </a:t>
          </a:r>
          <a:r>
            <a:rPr lang="ko-KR" altLang="en-US" sz="1400" dirty="0" err="1">
              <a:ln>
                <a:noFill/>
              </a:ln>
            </a:rPr>
            <a:t>파워업</a:t>
          </a:r>
          <a:endParaRPr lang="ko-KR" altLang="en-US" sz="1400" dirty="0">
            <a:ln>
              <a:noFill/>
            </a:ln>
          </a:endParaRPr>
        </a:p>
      </dgm:t>
    </dgm:pt>
    <dgm:pt modelId="{DE90DAD0-4C8A-42BD-9EEA-A4CA13AEB2A0}" type="par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170067A8-C2FF-46AB-83CE-67BA56F02C08}" type="sib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D3656C86-54BD-4337-9428-196A8AC53930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스테이지 진행</a:t>
          </a:r>
        </a:p>
      </dgm:t>
    </dgm:pt>
    <dgm:pt modelId="{AA3DC597-566C-466B-BD31-D6CF35ED0E9F}" type="par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6382D270-CA12-4FC1-93DF-D1C5EFC0B899}" type="sib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CC1B9B3F-19CC-4CB8-AABD-A453139C38E8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사망</a:t>
          </a:r>
          <a:r>
            <a:rPr lang="en-US" altLang="ko-KR" sz="1400" dirty="0">
              <a:ln>
                <a:noFill/>
              </a:ln>
            </a:rPr>
            <a:t>, </a:t>
          </a:r>
          <a:r>
            <a:rPr lang="ko-KR" altLang="en-US" sz="1400" dirty="0">
              <a:ln>
                <a:noFill/>
              </a:ln>
            </a:rPr>
            <a:t>또는 엔딩</a:t>
          </a:r>
        </a:p>
      </dgm:t>
    </dgm:pt>
    <dgm:pt modelId="{2A8542E0-2AAD-48EE-B7A3-1A95EA23EA11}" type="par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EB649162-0275-4C66-A85C-F3885DC3932A}" type="sib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8A719A04-94FE-45EB-B414-FCC170C1A3D5}" type="pres">
      <dgm:prSet presAssocID="{E109B742-0647-412C-BA20-451A4F57BB8B}" presName="Name0" presStyleCnt="0">
        <dgm:presLayoutVars>
          <dgm:dir/>
          <dgm:resizeHandles val="exact"/>
        </dgm:presLayoutVars>
      </dgm:prSet>
      <dgm:spPr/>
    </dgm:pt>
    <dgm:pt modelId="{692483B5-2BE1-43B8-87AC-A16EA223C376}" type="pres">
      <dgm:prSet presAssocID="{E109B742-0647-412C-BA20-451A4F57BB8B}" presName="cycle" presStyleCnt="0"/>
      <dgm:spPr/>
    </dgm:pt>
    <dgm:pt modelId="{A15193D0-6883-4900-A364-EED9B1586B39}" type="pres">
      <dgm:prSet presAssocID="{8D771E02-16EB-4943-BB45-A6F3906DF213}" presName="nodeFirstNode" presStyleLbl="node1" presStyleIdx="0" presStyleCnt="5">
        <dgm:presLayoutVars>
          <dgm:bulletEnabled val="1"/>
        </dgm:presLayoutVars>
      </dgm:prSet>
      <dgm:spPr/>
    </dgm:pt>
    <dgm:pt modelId="{93EF67B9-6FFF-4240-8BD1-CBDFA4B4FC1E}" type="pres">
      <dgm:prSet presAssocID="{B1A11A51-A30D-41E1-84B0-570F205C470B}" presName="sibTransFirstNode" presStyleLbl="bgShp" presStyleIdx="0" presStyleCnt="1"/>
      <dgm:spPr/>
    </dgm:pt>
    <dgm:pt modelId="{05A215B5-657D-4B1E-9ED8-667795984ADB}" type="pres">
      <dgm:prSet presAssocID="{B5680DCC-AD06-43C6-9DF5-5DA978DC208B}" presName="nodeFollowingNodes" presStyleLbl="node1" presStyleIdx="1" presStyleCnt="5">
        <dgm:presLayoutVars>
          <dgm:bulletEnabled val="1"/>
        </dgm:presLayoutVars>
      </dgm:prSet>
      <dgm:spPr/>
    </dgm:pt>
    <dgm:pt modelId="{D31E9531-ABDA-44DC-A7B3-2915AB70D600}" type="pres">
      <dgm:prSet presAssocID="{A2A10876-BAD0-4D10-B2BB-D87DB21EAC80}" presName="nodeFollowingNodes" presStyleLbl="node1" presStyleIdx="2" presStyleCnt="5">
        <dgm:presLayoutVars>
          <dgm:bulletEnabled val="1"/>
        </dgm:presLayoutVars>
      </dgm:prSet>
      <dgm:spPr/>
    </dgm:pt>
    <dgm:pt modelId="{3A6E705F-BBC8-4325-8343-2F902F4FBDA8}" type="pres">
      <dgm:prSet presAssocID="{D3656C86-54BD-4337-9428-196A8AC53930}" presName="nodeFollowingNodes" presStyleLbl="node1" presStyleIdx="3" presStyleCnt="5">
        <dgm:presLayoutVars>
          <dgm:bulletEnabled val="1"/>
        </dgm:presLayoutVars>
      </dgm:prSet>
      <dgm:spPr/>
    </dgm:pt>
    <dgm:pt modelId="{AC2285B7-E651-40EE-B5A1-A9E44E4A39D0}" type="pres">
      <dgm:prSet presAssocID="{CC1B9B3F-19CC-4CB8-AABD-A453139C38E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B57E0506-E8DC-46A1-99D6-7E43BDEA3040}" type="presOf" srcId="{8D771E02-16EB-4943-BB45-A6F3906DF213}" destId="{A15193D0-6883-4900-A364-EED9B1586B39}" srcOrd="0" destOrd="0" presId="urn:microsoft.com/office/officeart/2005/8/layout/cycle3"/>
    <dgm:cxn modelId="{840A6C2C-9C09-472D-B959-550D697E1A6A}" type="presOf" srcId="{D3656C86-54BD-4337-9428-196A8AC53930}" destId="{3A6E705F-BBC8-4325-8343-2F902F4FBDA8}" srcOrd="0" destOrd="0" presId="urn:microsoft.com/office/officeart/2005/8/layout/cycle3"/>
    <dgm:cxn modelId="{135B5D46-22F5-482D-8A7E-3873F7B0271B}" srcId="{E109B742-0647-412C-BA20-451A4F57BB8B}" destId="{8D771E02-16EB-4943-BB45-A6F3906DF213}" srcOrd="0" destOrd="0" parTransId="{D9C94825-7954-449D-B92F-A411ED234BC6}" sibTransId="{B1A11A51-A30D-41E1-84B0-570F205C470B}"/>
    <dgm:cxn modelId="{C1327C6C-EADB-4F3B-A29A-4E8EDC2E3AEE}" type="presOf" srcId="{B1A11A51-A30D-41E1-84B0-570F205C470B}" destId="{93EF67B9-6FFF-4240-8BD1-CBDFA4B4FC1E}" srcOrd="0" destOrd="0" presId="urn:microsoft.com/office/officeart/2005/8/layout/cycle3"/>
    <dgm:cxn modelId="{4E81916F-4EAF-460F-8694-600A405F7F84}" srcId="{E109B742-0647-412C-BA20-451A4F57BB8B}" destId="{CC1B9B3F-19CC-4CB8-AABD-A453139C38E8}" srcOrd="4" destOrd="0" parTransId="{2A8542E0-2AAD-48EE-B7A3-1A95EA23EA11}" sibTransId="{EB649162-0275-4C66-A85C-F3885DC3932A}"/>
    <dgm:cxn modelId="{B318AD7B-F7FD-4FB4-AB43-C91F805E0D22}" type="presOf" srcId="{E109B742-0647-412C-BA20-451A4F57BB8B}" destId="{8A719A04-94FE-45EB-B414-FCC170C1A3D5}" srcOrd="0" destOrd="0" presId="urn:microsoft.com/office/officeart/2005/8/layout/cycle3"/>
    <dgm:cxn modelId="{E66F8B8B-3851-4212-AD75-1EB68E2B32DA}" type="presOf" srcId="{A2A10876-BAD0-4D10-B2BB-D87DB21EAC80}" destId="{D31E9531-ABDA-44DC-A7B3-2915AB70D600}" srcOrd="0" destOrd="0" presId="urn:microsoft.com/office/officeart/2005/8/layout/cycle3"/>
    <dgm:cxn modelId="{C34619AF-C8F4-4679-80AE-BF8702C3D2A7}" type="presOf" srcId="{B5680DCC-AD06-43C6-9DF5-5DA978DC208B}" destId="{05A215B5-657D-4B1E-9ED8-667795984ADB}" srcOrd="0" destOrd="0" presId="urn:microsoft.com/office/officeart/2005/8/layout/cycle3"/>
    <dgm:cxn modelId="{011FFCCC-EE25-4B67-94BD-E51765C6A3A2}" srcId="{E109B742-0647-412C-BA20-451A4F57BB8B}" destId="{D3656C86-54BD-4337-9428-196A8AC53930}" srcOrd="3" destOrd="0" parTransId="{AA3DC597-566C-466B-BD31-D6CF35ED0E9F}" sibTransId="{6382D270-CA12-4FC1-93DF-D1C5EFC0B899}"/>
    <dgm:cxn modelId="{537752EC-ED84-43A7-BCF0-8C0A758B84F2}" type="presOf" srcId="{CC1B9B3F-19CC-4CB8-AABD-A453139C38E8}" destId="{AC2285B7-E651-40EE-B5A1-A9E44E4A39D0}" srcOrd="0" destOrd="0" presId="urn:microsoft.com/office/officeart/2005/8/layout/cycle3"/>
    <dgm:cxn modelId="{A4BC99ED-9579-43EE-AAE2-DC25635311BE}" srcId="{E109B742-0647-412C-BA20-451A4F57BB8B}" destId="{B5680DCC-AD06-43C6-9DF5-5DA978DC208B}" srcOrd="1" destOrd="0" parTransId="{37FB506F-B629-46F6-A9B3-3BBE176D5F6F}" sibTransId="{5BF44EEE-BAA4-4517-A164-BA1E02588599}"/>
    <dgm:cxn modelId="{5B3C6FFF-7865-44AA-BBF3-5506706CD4E4}" srcId="{E109B742-0647-412C-BA20-451A4F57BB8B}" destId="{A2A10876-BAD0-4D10-B2BB-D87DB21EAC80}" srcOrd="2" destOrd="0" parTransId="{DE90DAD0-4C8A-42BD-9EEA-A4CA13AEB2A0}" sibTransId="{170067A8-C2FF-46AB-83CE-67BA56F02C08}"/>
    <dgm:cxn modelId="{13DCA0A9-90A5-42A4-BCDE-C71D27E8C5E9}" type="presParOf" srcId="{8A719A04-94FE-45EB-B414-FCC170C1A3D5}" destId="{692483B5-2BE1-43B8-87AC-A16EA223C376}" srcOrd="0" destOrd="0" presId="urn:microsoft.com/office/officeart/2005/8/layout/cycle3"/>
    <dgm:cxn modelId="{44DAB004-3A40-4B4F-9EC1-ED2E052B59AE}" type="presParOf" srcId="{692483B5-2BE1-43B8-87AC-A16EA223C376}" destId="{A15193D0-6883-4900-A364-EED9B1586B39}" srcOrd="0" destOrd="0" presId="urn:microsoft.com/office/officeart/2005/8/layout/cycle3"/>
    <dgm:cxn modelId="{5AF2EB7A-F647-480C-8741-8AE353B659E3}" type="presParOf" srcId="{692483B5-2BE1-43B8-87AC-A16EA223C376}" destId="{93EF67B9-6FFF-4240-8BD1-CBDFA4B4FC1E}" srcOrd="1" destOrd="0" presId="urn:microsoft.com/office/officeart/2005/8/layout/cycle3"/>
    <dgm:cxn modelId="{8AD79C27-93F5-4200-A3BD-A5F32C26399C}" type="presParOf" srcId="{692483B5-2BE1-43B8-87AC-A16EA223C376}" destId="{05A215B5-657D-4B1E-9ED8-667795984ADB}" srcOrd="2" destOrd="0" presId="urn:microsoft.com/office/officeart/2005/8/layout/cycle3"/>
    <dgm:cxn modelId="{4A401B27-66D5-4682-9B96-B66D1BB0495E}" type="presParOf" srcId="{692483B5-2BE1-43B8-87AC-A16EA223C376}" destId="{D31E9531-ABDA-44DC-A7B3-2915AB70D600}" srcOrd="3" destOrd="0" presId="urn:microsoft.com/office/officeart/2005/8/layout/cycle3"/>
    <dgm:cxn modelId="{17C392E6-F644-44D3-82BE-31686198F589}" type="presParOf" srcId="{692483B5-2BE1-43B8-87AC-A16EA223C376}" destId="{3A6E705F-BBC8-4325-8343-2F902F4FBDA8}" srcOrd="4" destOrd="0" presId="urn:microsoft.com/office/officeart/2005/8/layout/cycle3"/>
    <dgm:cxn modelId="{D668D648-97EF-469C-8936-BA70A7CF7F26}" type="presParOf" srcId="{692483B5-2BE1-43B8-87AC-A16EA223C376}" destId="{AC2285B7-E651-40EE-B5A1-A9E44E4A39D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17311-F9EB-4F1B-BE6A-EAB1F6D5F458}" type="doc">
      <dgm:prSet loTypeId="urn:microsoft.com/office/officeart/2005/8/layout/vList5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792578A3-CEB7-4E99-B706-0B7711C71B7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심연</a:t>
          </a:r>
        </a:p>
      </dgm:t>
    </dgm:pt>
    <dgm:pt modelId="{23B687E8-BA71-4A31-985B-1598D1B1733D}" type="par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8AB3F6E-0375-4870-97A8-411D86533775}" type="sib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C7F345F-48AD-4498-A269-2BA740F64215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게임이 시작되는 지점</a:t>
          </a:r>
          <a:r>
            <a:rPr lang="en-US" altLang="ko-KR" sz="1100" dirty="0"/>
            <a:t>, </a:t>
          </a:r>
          <a:r>
            <a:rPr lang="ko-KR" altLang="en-US" sz="1100" dirty="0"/>
            <a:t>스토리의 시작과 튜토리얼을 진행하는 곳이다</a:t>
          </a:r>
          <a:r>
            <a:rPr lang="en-US" altLang="ko-KR" sz="1100" dirty="0"/>
            <a:t>.</a:t>
          </a:r>
          <a:r>
            <a:rPr lang="ko-KR" altLang="en-US" sz="1100" dirty="0"/>
            <a:t>  </a:t>
          </a:r>
          <a:r>
            <a:rPr lang="en-US" altLang="ko-KR" sz="1100" dirty="0"/>
            <a:t> </a:t>
          </a:r>
          <a:endParaRPr lang="ko-KR" altLang="en-US" sz="1100" dirty="0"/>
        </a:p>
      </dgm:t>
    </dgm:pt>
    <dgm:pt modelId="{CEEB1095-8169-413C-B90F-3C02EAFF37B7}" type="par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06FD3F2E-75DF-4BAE-B235-00D2F41DAF46}" type="sib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2F5057A7-659A-41B8-8FC7-213EEB88A7C2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내부의 형체가 낡고 오래된 모습을 하고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054F869-7E96-4322-ADE1-B35EF7028F15}" type="par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FFAAB2C4-11D1-4ACA-A86F-86BFFBD59133}" type="sib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B32379B4-9049-4449-AB6B-852D2224E58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하층</a:t>
          </a:r>
        </a:p>
      </dgm:t>
    </dgm:pt>
    <dgm:pt modelId="{763DC19C-B362-4DD7-8FA6-2B37D419DB7A}" type="par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3D57529C-FDBC-492D-BE92-A4943546F210}" type="sib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567C5ABA-E0CB-4749-A1FB-8B055427387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초반부</a:t>
          </a:r>
          <a:r>
            <a:rPr lang="en-US" altLang="ko-KR" sz="1100" dirty="0"/>
            <a:t>, </a:t>
          </a:r>
          <a:r>
            <a:rPr lang="ko-KR" altLang="en-US" sz="1100" dirty="0"/>
            <a:t>비교적 약한 망령이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12C0FAA7-0396-486C-9F91-BD332B8E87A6}" type="par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573A5B08-C0F1-4B3C-81AA-8C31A680027D}" type="sib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66010180-859E-4440-9057-A8F4F493E2BB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비교적 어둡고 습한 느낌을 연출한다</a:t>
          </a:r>
          <a:r>
            <a:rPr lang="en-US" altLang="ko-KR" sz="1100" dirty="0"/>
            <a:t>. </a:t>
          </a:r>
          <a:r>
            <a:rPr lang="ko-KR" altLang="en-US" sz="1100" dirty="0"/>
            <a:t>푸른 불꽃 등을 배치해 분위기를 연출한다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0D804EB0-3A47-4B3D-A4AA-F9278AA2D07C}" type="par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7ECE3A10-D838-4FF1-AD5C-C44CD348315F}" type="sib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8E649A14-F0BE-4CCE-B637-50996AD0BF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중심부</a:t>
          </a:r>
        </a:p>
      </dgm:t>
    </dgm:pt>
    <dgm:pt modelId="{C967384D-669B-464D-AFC3-D6F526B395FC}" type="par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B0DFF128-B13C-4A21-BD3A-38C2C11F09F5}" type="sib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F56A75B3-1BF5-4AAB-8CB8-0A8A8D92806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기둥 사이로 하늘이 보이도록 디자인하며</a:t>
          </a:r>
          <a:r>
            <a:rPr lang="en-US" altLang="ko-KR" sz="1100" dirty="0"/>
            <a:t>, </a:t>
          </a:r>
          <a:r>
            <a:rPr lang="ko-KR" altLang="en-US" sz="1100" dirty="0"/>
            <a:t>화면 상부에서 빛이 내리쬐는 효과를 준다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4EABE1A-3B20-45BF-B418-42899DA8543E}" type="par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4B607B7B-1B46-4BED-82EC-5B6460D5DE08}" type="sib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B88DF305-6B87-4F1C-A223-08A03725906E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중반부</a:t>
          </a:r>
          <a:r>
            <a:rPr lang="en-US" altLang="ko-KR" sz="1100" dirty="0"/>
            <a:t>,  </a:t>
          </a:r>
          <a:r>
            <a:rPr lang="ko-KR" altLang="en-US" sz="1100" dirty="0"/>
            <a:t>데몬</a:t>
          </a:r>
          <a:r>
            <a:rPr lang="en-US" altLang="ko-KR" sz="1100" dirty="0"/>
            <a:t>, </a:t>
          </a:r>
          <a:r>
            <a:rPr lang="ko-KR" altLang="en-US" sz="1100" dirty="0"/>
            <a:t>하급 천사 등의 몬스터가 출현하고  스토리의 분기가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D1D221A-AFEA-4B4B-9BFC-D61652FC7B43}" type="par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E03DE63F-6E63-4BA9-86A4-EEDC169B0DEE}" type="sib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722117F1-8F99-4B12-AAC6-B79E5BC3AB10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내부가 얼어붙어 차가운 분위기를 연출한다</a:t>
          </a:r>
          <a:r>
            <a:rPr lang="en-US" altLang="ko-KR" sz="1100" dirty="0"/>
            <a:t>. </a:t>
          </a:r>
          <a:r>
            <a:rPr lang="ko-KR" altLang="en-US" sz="1100" dirty="0"/>
            <a:t>플레이어가 조금 미끄러지는 특징이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2884F7FB-5F51-46FC-AA9F-9F5955A4D3E9}" type="par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AFE4BCE9-D229-43D0-B9E4-1001CE1E3E67}" type="sib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B3EBBE12-4A21-4474-BEA2-CDB84E31C160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상층</a:t>
          </a:r>
        </a:p>
      </dgm:t>
    </dgm:pt>
    <dgm:pt modelId="{FB0D4924-FF44-4788-9B1D-ED06543FC1D5}" type="par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BE7D9592-3774-4562-906C-D60B56C384FD}" type="sib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01C1BCB8-3337-4744-9A20-58396749BA1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후반부</a:t>
          </a:r>
          <a:r>
            <a:rPr lang="en-US" altLang="ko-KR" sz="1100" dirty="0"/>
            <a:t>, </a:t>
          </a:r>
          <a:r>
            <a:rPr lang="ko-KR" altLang="en-US" sz="1100" dirty="0"/>
            <a:t>천사 몬스터가 본격적으로 출현하고 일반 엔딩을 볼 수 있는 지점이다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C2972B84-14A0-430F-9B25-59EEBAD64F50}" type="par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B6CB58FE-D07E-467A-A7B4-91CE43834871}" type="sib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A5C69E38-AA23-44DB-96E6-C75E4BF15AB9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히든</a:t>
          </a:r>
          <a:r>
            <a:rPr lang="ko-KR" altLang="en-US" sz="1600" dirty="0"/>
            <a:t> 스테이지</a:t>
          </a:r>
          <a:r>
            <a:rPr lang="en-US" altLang="ko-KR" sz="1600" dirty="0"/>
            <a:t>(</a:t>
          </a:r>
          <a:r>
            <a:rPr lang="ko-KR" altLang="en-US" sz="1600" dirty="0"/>
            <a:t>천계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651CB08F-5DF5-494A-916B-D1AF8A2DCB73}" type="sib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E64BF573-50EA-4F65-843C-D138065E9236}" type="par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FC0FB1C3-536D-4562-856B-08BFEBA1C478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조건 충족 시 진행 할 수 있는 스테이지</a:t>
          </a:r>
          <a:r>
            <a:rPr lang="en-US" altLang="ko-KR" sz="1100" dirty="0"/>
            <a:t>, </a:t>
          </a:r>
          <a:r>
            <a:rPr lang="ko-KR" altLang="en-US" sz="1100" dirty="0" err="1"/>
            <a:t>히든</a:t>
          </a:r>
          <a:r>
            <a:rPr lang="ko-KR" altLang="en-US" sz="1100" dirty="0"/>
            <a:t> 엔딩을 볼 수 있는 장소이다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5BC8C35-3211-4954-9731-CB2BC8EBFE03}" type="sib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D036A491-6A67-43E6-93A8-AE4B299F140D}" type="par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8FCE80D7-8B82-4457-9706-9C585C3BFD54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최상층으로</a:t>
          </a:r>
          <a:r>
            <a:rPr lang="en-US" altLang="ko-KR" sz="1100" dirty="0"/>
            <a:t>, </a:t>
          </a:r>
          <a:r>
            <a:rPr lang="ko-KR" altLang="en-US" sz="1100" dirty="0"/>
            <a:t>기둥 배경 뒤로 잠식되어가는 천계를 묘사한다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EACF7491-ED3C-4176-B811-043838889541}" type="sib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F25D56F5-717A-42FC-8A51-9C06EBB28569}" type="par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A6B38B1D-EF47-4C39-973B-F8CFDD21D2C6}" type="pres">
      <dgm:prSet presAssocID="{F2017311-F9EB-4F1B-BE6A-EAB1F6D5F458}" presName="Name0" presStyleCnt="0">
        <dgm:presLayoutVars>
          <dgm:dir/>
          <dgm:animLvl val="lvl"/>
          <dgm:resizeHandles val="exact"/>
        </dgm:presLayoutVars>
      </dgm:prSet>
      <dgm:spPr/>
    </dgm:pt>
    <dgm:pt modelId="{82F5238D-C1CF-42BE-AAB6-873C97EB9CF9}" type="pres">
      <dgm:prSet presAssocID="{792578A3-CEB7-4E99-B706-0B7711C71B7A}" presName="linNode" presStyleCnt="0"/>
      <dgm:spPr/>
    </dgm:pt>
    <dgm:pt modelId="{21F8BB86-1918-41E3-9FB2-A223811BAA4C}" type="pres">
      <dgm:prSet presAssocID="{792578A3-CEB7-4E99-B706-0B7711C71B7A}" presName="parentText" presStyleLbl="node1" presStyleIdx="0" presStyleCnt="5" custScaleX="74426">
        <dgm:presLayoutVars>
          <dgm:chMax val="1"/>
          <dgm:bulletEnabled val="1"/>
        </dgm:presLayoutVars>
      </dgm:prSet>
      <dgm:spPr/>
    </dgm:pt>
    <dgm:pt modelId="{197D3025-E696-4038-80FF-643F0AD6721A}" type="pres">
      <dgm:prSet presAssocID="{792578A3-CEB7-4E99-B706-0B7711C71B7A}" presName="descendantText" presStyleLbl="alignAccFollowNode1" presStyleIdx="0" presStyleCnt="5" custScaleX="122705">
        <dgm:presLayoutVars>
          <dgm:bulletEnabled val="1"/>
        </dgm:presLayoutVars>
      </dgm:prSet>
      <dgm:spPr/>
    </dgm:pt>
    <dgm:pt modelId="{ED16B028-52FD-44C1-91E5-B33810EB8E1B}" type="pres">
      <dgm:prSet presAssocID="{98AB3F6E-0375-4870-97A8-411D86533775}" presName="sp" presStyleCnt="0"/>
      <dgm:spPr/>
    </dgm:pt>
    <dgm:pt modelId="{590B8630-E2AD-4C93-B66A-D8C004BDB30B}" type="pres">
      <dgm:prSet presAssocID="{B32379B4-9049-4449-AB6B-852D2224E584}" presName="linNode" presStyleCnt="0"/>
      <dgm:spPr/>
    </dgm:pt>
    <dgm:pt modelId="{82D75792-07B3-49CD-964B-174559EFACFE}" type="pres">
      <dgm:prSet presAssocID="{B32379B4-9049-4449-AB6B-852D2224E584}" presName="parentText" presStyleLbl="node1" presStyleIdx="1" presStyleCnt="5" custScaleX="74426">
        <dgm:presLayoutVars>
          <dgm:chMax val="1"/>
          <dgm:bulletEnabled val="1"/>
        </dgm:presLayoutVars>
      </dgm:prSet>
      <dgm:spPr/>
    </dgm:pt>
    <dgm:pt modelId="{BA4989DA-CAF1-460E-9B39-C515A835BE8B}" type="pres">
      <dgm:prSet presAssocID="{B32379B4-9049-4449-AB6B-852D2224E584}" presName="descendantText" presStyleLbl="alignAccFollowNode1" presStyleIdx="1" presStyleCnt="5" custScaleX="122705">
        <dgm:presLayoutVars>
          <dgm:bulletEnabled val="1"/>
        </dgm:presLayoutVars>
      </dgm:prSet>
      <dgm:spPr/>
    </dgm:pt>
    <dgm:pt modelId="{797C408A-42D8-438E-8833-D2C0FED50075}" type="pres">
      <dgm:prSet presAssocID="{3D57529C-FDBC-492D-BE92-A4943546F210}" presName="sp" presStyleCnt="0"/>
      <dgm:spPr/>
    </dgm:pt>
    <dgm:pt modelId="{30D6E0D1-7B80-4F52-8B1E-2766F0C5903F}" type="pres">
      <dgm:prSet presAssocID="{8E649A14-F0BE-4CCE-B637-50996AD0BF2A}" presName="linNode" presStyleCnt="0"/>
      <dgm:spPr/>
    </dgm:pt>
    <dgm:pt modelId="{6A5ECE59-4AD1-4072-B474-D2688BA4EAD9}" type="pres">
      <dgm:prSet presAssocID="{8E649A14-F0BE-4CCE-B637-50996AD0BF2A}" presName="parentText" presStyleLbl="node1" presStyleIdx="2" presStyleCnt="5" custScaleX="74426">
        <dgm:presLayoutVars>
          <dgm:chMax val="1"/>
          <dgm:bulletEnabled val="1"/>
        </dgm:presLayoutVars>
      </dgm:prSet>
      <dgm:spPr/>
    </dgm:pt>
    <dgm:pt modelId="{E189F43A-C3CF-4CBD-AFD5-A71D2DD6CEF3}" type="pres">
      <dgm:prSet presAssocID="{8E649A14-F0BE-4CCE-B637-50996AD0BF2A}" presName="descendantText" presStyleLbl="alignAccFollowNode1" presStyleIdx="2" presStyleCnt="5" custScaleX="122705">
        <dgm:presLayoutVars>
          <dgm:bulletEnabled val="1"/>
        </dgm:presLayoutVars>
      </dgm:prSet>
      <dgm:spPr/>
    </dgm:pt>
    <dgm:pt modelId="{85F85786-C291-49C6-AB51-C989A28E8EDD}" type="pres">
      <dgm:prSet presAssocID="{B0DFF128-B13C-4A21-BD3A-38C2C11F09F5}" presName="sp" presStyleCnt="0"/>
      <dgm:spPr/>
    </dgm:pt>
    <dgm:pt modelId="{3B2CEBEC-6983-410E-8340-CF26033AE6AD}" type="pres">
      <dgm:prSet presAssocID="{B3EBBE12-4A21-4474-BEA2-CDB84E31C160}" presName="linNode" presStyleCnt="0"/>
      <dgm:spPr/>
    </dgm:pt>
    <dgm:pt modelId="{D4DB5BE1-0AE4-4053-BD88-20F701CB13C5}" type="pres">
      <dgm:prSet presAssocID="{B3EBBE12-4A21-4474-BEA2-CDB84E31C160}" presName="parentText" presStyleLbl="node1" presStyleIdx="3" presStyleCnt="5" custScaleX="74426">
        <dgm:presLayoutVars>
          <dgm:chMax val="1"/>
          <dgm:bulletEnabled val="1"/>
        </dgm:presLayoutVars>
      </dgm:prSet>
      <dgm:spPr/>
    </dgm:pt>
    <dgm:pt modelId="{5AAA7805-4871-4BCD-ABDF-E656F3D9F90A}" type="pres">
      <dgm:prSet presAssocID="{B3EBBE12-4A21-4474-BEA2-CDB84E31C160}" presName="descendantText" presStyleLbl="alignAccFollowNode1" presStyleIdx="3" presStyleCnt="5" custScaleX="122705">
        <dgm:presLayoutVars>
          <dgm:bulletEnabled val="1"/>
        </dgm:presLayoutVars>
      </dgm:prSet>
      <dgm:spPr/>
    </dgm:pt>
    <dgm:pt modelId="{1F8E5BD4-06C2-4B88-AC9D-3D4BAD409389}" type="pres">
      <dgm:prSet presAssocID="{BE7D9592-3774-4562-906C-D60B56C384FD}" presName="sp" presStyleCnt="0"/>
      <dgm:spPr/>
    </dgm:pt>
    <dgm:pt modelId="{DB151557-A3B5-4840-9A91-55648E9F1063}" type="pres">
      <dgm:prSet presAssocID="{A5C69E38-AA23-44DB-96E6-C75E4BF15AB9}" presName="linNode" presStyleCnt="0"/>
      <dgm:spPr/>
    </dgm:pt>
    <dgm:pt modelId="{8635371D-08E1-4751-9ED2-2055F98925A1}" type="pres">
      <dgm:prSet presAssocID="{A5C69E38-AA23-44DB-96E6-C75E4BF15AB9}" presName="parentText" presStyleLbl="node1" presStyleIdx="4" presStyleCnt="5" custScaleX="74426">
        <dgm:presLayoutVars>
          <dgm:chMax val="1"/>
          <dgm:bulletEnabled val="1"/>
        </dgm:presLayoutVars>
      </dgm:prSet>
      <dgm:spPr/>
    </dgm:pt>
    <dgm:pt modelId="{EB00DAA1-4CF4-4361-81C8-DF98E66DAC7B}" type="pres">
      <dgm:prSet presAssocID="{A5C69E38-AA23-44DB-96E6-C75E4BF15AB9}" presName="descendantText" presStyleLbl="alignAccFollowNode1" presStyleIdx="4" presStyleCnt="5" custScaleX="122705">
        <dgm:presLayoutVars>
          <dgm:bulletEnabled val="1"/>
        </dgm:presLayoutVars>
      </dgm:prSet>
      <dgm:spPr/>
    </dgm:pt>
  </dgm:ptLst>
  <dgm:cxnLst>
    <dgm:cxn modelId="{EE991C03-652C-4A1A-A1C5-C68A81C96215}" type="presOf" srcId="{2F5057A7-659A-41B8-8FC7-213EEB88A7C2}" destId="{197D3025-E696-4038-80FF-643F0AD6721A}" srcOrd="0" destOrd="1" presId="urn:microsoft.com/office/officeart/2005/8/layout/vList5"/>
    <dgm:cxn modelId="{F3348F06-AA2E-417F-A0DC-535F451DD767}" type="presOf" srcId="{722117F1-8F99-4B12-AAC6-B79E5BC3AB10}" destId="{E189F43A-C3CF-4CBD-AFD5-A71D2DD6CEF3}" srcOrd="0" destOrd="1" presId="urn:microsoft.com/office/officeart/2005/8/layout/vList5"/>
    <dgm:cxn modelId="{31068313-102B-4234-9810-1EBFAB6D9D4D}" srcId="{8E649A14-F0BE-4CCE-B637-50996AD0BF2A}" destId="{722117F1-8F99-4B12-AAC6-B79E5BC3AB10}" srcOrd="1" destOrd="0" parTransId="{2884F7FB-5F51-46FC-AA9F-9F5955A4D3E9}" sibTransId="{AFE4BCE9-D229-43D0-B9E4-1001CE1E3E67}"/>
    <dgm:cxn modelId="{30A4EC1C-F679-4953-80E0-04203932FC20}" type="presOf" srcId="{A5C69E38-AA23-44DB-96E6-C75E4BF15AB9}" destId="{8635371D-08E1-4751-9ED2-2055F98925A1}" srcOrd="0" destOrd="0" presId="urn:microsoft.com/office/officeart/2005/8/layout/vList5"/>
    <dgm:cxn modelId="{C0DA9024-E673-499B-B5F5-260C7E387801}" type="presOf" srcId="{F56A75B3-1BF5-4AAB-8CB8-0A8A8D928069}" destId="{5AAA7805-4871-4BCD-ABDF-E656F3D9F90A}" srcOrd="0" destOrd="1" presId="urn:microsoft.com/office/officeart/2005/8/layout/vList5"/>
    <dgm:cxn modelId="{81490931-20BC-41C4-B468-1D8508AEA812}" srcId="{F2017311-F9EB-4F1B-BE6A-EAB1F6D5F458}" destId="{792578A3-CEB7-4E99-B706-0B7711C71B7A}" srcOrd="0" destOrd="0" parTransId="{23B687E8-BA71-4A31-985B-1598D1B1733D}" sibTransId="{98AB3F6E-0375-4870-97A8-411D86533775}"/>
    <dgm:cxn modelId="{107D9B3E-B8E8-4931-B1A3-609DCF7301DD}" srcId="{F2017311-F9EB-4F1B-BE6A-EAB1F6D5F458}" destId="{8E649A14-F0BE-4CCE-B637-50996AD0BF2A}" srcOrd="2" destOrd="0" parTransId="{C967384D-669B-464D-AFC3-D6F526B395FC}" sibTransId="{B0DFF128-B13C-4A21-BD3A-38C2C11F09F5}"/>
    <dgm:cxn modelId="{C8CBFE40-0CC0-4DCA-A082-F366F29CDBFD}" type="presOf" srcId="{8E649A14-F0BE-4CCE-B637-50996AD0BF2A}" destId="{6A5ECE59-4AD1-4072-B474-D2688BA4EAD9}" srcOrd="0" destOrd="0" presId="urn:microsoft.com/office/officeart/2005/8/layout/vList5"/>
    <dgm:cxn modelId="{099C335C-B5A1-43B3-AE11-AAF5483696AF}" type="presOf" srcId="{792578A3-CEB7-4E99-B706-0B7711C71B7A}" destId="{21F8BB86-1918-41E3-9FB2-A223811BAA4C}" srcOrd="0" destOrd="0" presId="urn:microsoft.com/office/officeart/2005/8/layout/vList5"/>
    <dgm:cxn modelId="{F0C7E95E-41DE-4031-A58F-297E36939BB8}" srcId="{F2017311-F9EB-4F1B-BE6A-EAB1F6D5F458}" destId="{B32379B4-9049-4449-AB6B-852D2224E584}" srcOrd="1" destOrd="0" parTransId="{763DC19C-B362-4DD7-8FA6-2B37D419DB7A}" sibTransId="{3D57529C-FDBC-492D-BE92-A4943546F210}"/>
    <dgm:cxn modelId="{7AEA5F48-A57F-4A04-A3CD-C4AF03789111}" srcId="{F2017311-F9EB-4F1B-BE6A-EAB1F6D5F458}" destId="{B3EBBE12-4A21-4474-BEA2-CDB84E31C160}" srcOrd="3" destOrd="0" parTransId="{FB0D4924-FF44-4788-9B1D-ED06543FC1D5}" sibTransId="{BE7D9592-3774-4562-906C-D60B56C384FD}"/>
    <dgm:cxn modelId="{52AECD73-F2B2-4D99-BCC6-7E6AF9F96790}" srcId="{792578A3-CEB7-4E99-B706-0B7711C71B7A}" destId="{2F5057A7-659A-41B8-8FC7-213EEB88A7C2}" srcOrd="1" destOrd="0" parTransId="{6054F869-7E96-4322-ADE1-B35EF7028F15}" sibTransId="{FFAAB2C4-11D1-4ACA-A86F-86BFFBD59133}"/>
    <dgm:cxn modelId="{C6958755-E09F-494F-9511-33693283749C}" srcId="{792578A3-CEB7-4E99-B706-0B7711C71B7A}" destId="{9C7F345F-48AD-4498-A269-2BA740F64215}" srcOrd="0" destOrd="0" parTransId="{CEEB1095-8169-413C-B90F-3C02EAFF37B7}" sibTransId="{06FD3F2E-75DF-4BAE-B235-00D2F41DAF46}"/>
    <dgm:cxn modelId="{9EB4AA5A-F3CF-4D96-8524-C4DC12FBB97E}" type="presOf" srcId="{8FCE80D7-8B82-4457-9706-9C585C3BFD54}" destId="{EB00DAA1-4CF4-4361-81C8-DF98E66DAC7B}" srcOrd="0" destOrd="1" presId="urn:microsoft.com/office/officeart/2005/8/layout/vList5"/>
    <dgm:cxn modelId="{C63A5C86-2BB3-4B18-94FA-0DA1E1593097}" srcId="{B32379B4-9049-4449-AB6B-852D2224E584}" destId="{66010180-859E-4440-9057-A8F4F493E2BB}" srcOrd="1" destOrd="0" parTransId="{0D804EB0-3A47-4B3D-A4AA-F9278AA2D07C}" sibTransId="{7ECE3A10-D838-4FF1-AD5C-C44CD348315F}"/>
    <dgm:cxn modelId="{ADC41789-D769-4084-B6D1-6F6A84805DB5}" type="presOf" srcId="{B88DF305-6B87-4F1C-A223-08A03725906E}" destId="{E189F43A-C3CF-4CBD-AFD5-A71D2DD6CEF3}" srcOrd="0" destOrd="0" presId="urn:microsoft.com/office/officeart/2005/8/layout/vList5"/>
    <dgm:cxn modelId="{F42A6C89-692F-4233-B4E6-6E2CA3E719F6}" type="presOf" srcId="{567C5ABA-E0CB-4749-A1FB-8B0554273873}" destId="{BA4989DA-CAF1-460E-9B39-C515A835BE8B}" srcOrd="0" destOrd="0" presId="urn:microsoft.com/office/officeart/2005/8/layout/vList5"/>
    <dgm:cxn modelId="{9730AA8A-0076-42EE-AE42-BB41DE487CD9}" type="presOf" srcId="{F2017311-F9EB-4F1B-BE6A-EAB1F6D5F458}" destId="{A6B38B1D-EF47-4C39-973B-F8CFDD21D2C6}" srcOrd="0" destOrd="0" presId="urn:microsoft.com/office/officeart/2005/8/layout/vList5"/>
    <dgm:cxn modelId="{DC2EC78D-BC49-4336-BE05-2A3F828F1593}" type="presOf" srcId="{FC0FB1C3-536D-4562-856B-08BFEBA1C478}" destId="{EB00DAA1-4CF4-4361-81C8-DF98E66DAC7B}" srcOrd="0" destOrd="0" presId="urn:microsoft.com/office/officeart/2005/8/layout/vList5"/>
    <dgm:cxn modelId="{56738E98-FDA7-42AF-9956-E7335DD606FF}" type="presOf" srcId="{9C7F345F-48AD-4498-A269-2BA740F64215}" destId="{197D3025-E696-4038-80FF-643F0AD6721A}" srcOrd="0" destOrd="0" presId="urn:microsoft.com/office/officeart/2005/8/layout/vList5"/>
    <dgm:cxn modelId="{4E44AC98-6F79-4745-B250-27F4BDF8392A}" srcId="{B3EBBE12-4A21-4474-BEA2-CDB84E31C160}" destId="{01C1BCB8-3337-4744-9A20-58396749BA13}" srcOrd="0" destOrd="0" parTransId="{C2972B84-14A0-430F-9B25-59EEBAD64F50}" sibTransId="{B6CB58FE-D07E-467A-A7B4-91CE43834871}"/>
    <dgm:cxn modelId="{E380929A-C401-478C-B245-C6A698F77193}" srcId="{F2017311-F9EB-4F1B-BE6A-EAB1F6D5F458}" destId="{A5C69E38-AA23-44DB-96E6-C75E4BF15AB9}" srcOrd="4" destOrd="0" parTransId="{E64BF573-50EA-4F65-843C-D138065E9236}" sibTransId="{651CB08F-5DF5-494A-916B-D1AF8A2DCB73}"/>
    <dgm:cxn modelId="{E76484AF-3BFC-44FE-B908-FA3E6BEE795B}" srcId="{B32379B4-9049-4449-AB6B-852D2224E584}" destId="{567C5ABA-E0CB-4749-A1FB-8B0554273873}" srcOrd="0" destOrd="0" parTransId="{12C0FAA7-0396-486C-9F91-BD332B8E87A6}" sibTransId="{573A5B08-C0F1-4B3C-81AA-8C31A680027D}"/>
    <dgm:cxn modelId="{FE5241BA-8918-4085-81B0-C4F8CF631B83}" type="presOf" srcId="{B3EBBE12-4A21-4474-BEA2-CDB84E31C160}" destId="{D4DB5BE1-0AE4-4053-BD88-20F701CB13C5}" srcOrd="0" destOrd="0" presId="urn:microsoft.com/office/officeart/2005/8/layout/vList5"/>
    <dgm:cxn modelId="{393D91BA-163B-4834-BF66-26EFECC94E5A}" srcId="{A5C69E38-AA23-44DB-96E6-C75E4BF15AB9}" destId="{8FCE80D7-8B82-4457-9706-9C585C3BFD54}" srcOrd="1" destOrd="0" parTransId="{F25D56F5-717A-42FC-8A51-9C06EBB28569}" sibTransId="{EACF7491-ED3C-4176-B811-043838889541}"/>
    <dgm:cxn modelId="{F056C0BA-196B-46B3-8182-F7B0418E76A1}" type="presOf" srcId="{66010180-859E-4440-9057-A8F4F493E2BB}" destId="{BA4989DA-CAF1-460E-9B39-C515A835BE8B}" srcOrd="0" destOrd="1" presId="urn:microsoft.com/office/officeart/2005/8/layout/vList5"/>
    <dgm:cxn modelId="{82641CD2-6B0F-4773-B3DD-874C1D30394A}" type="presOf" srcId="{01C1BCB8-3337-4744-9A20-58396749BA13}" destId="{5AAA7805-4871-4BCD-ABDF-E656F3D9F90A}" srcOrd="0" destOrd="0" presId="urn:microsoft.com/office/officeart/2005/8/layout/vList5"/>
    <dgm:cxn modelId="{2B850DD4-813C-4F80-B1B6-CA4DCC2E797E}" srcId="{B3EBBE12-4A21-4474-BEA2-CDB84E31C160}" destId="{F56A75B3-1BF5-4AAB-8CB8-0A8A8D928069}" srcOrd="1" destOrd="0" parTransId="{A4EABE1A-3B20-45BF-B418-42899DA8543E}" sibTransId="{4B607B7B-1B46-4BED-82EC-5B6460D5DE08}"/>
    <dgm:cxn modelId="{55DB54DF-0C17-4805-B64C-FD1E6BADCBEE}" type="presOf" srcId="{B32379B4-9049-4449-AB6B-852D2224E584}" destId="{82D75792-07B3-49CD-964B-174559EFACFE}" srcOrd="0" destOrd="0" presId="urn:microsoft.com/office/officeart/2005/8/layout/vList5"/>
    <dgm:cxn modelId="{127D16E0-CB1A-417A-8FFA-27BBB4C132CB}" srcId="{A5C69E38-AA23-44DB-96E6-C75E4BF15AB9}" destId="{FC0FB1C3-536D-4562-856B-08BFEBA1C478}" srcOrd="0" destOrd="0" parTransId="{D036A491-6A67-43E6-93A8-AE4B299F140D}" sibTransId="{A5BC8C35-3211-4954-9731-CB2BC8EBFE03}"/>
    <dgm:cxn modelId="{F0AEBCF0-7AAB-4B1E-ABAC-ABE5417F888D}" srcId="{8E649A14-F0BE-4CCE-B637-50996AD0BF2A}" destId="{B88DF305-6B87-4F1C-A223-08A03725906E}" srcOrd="0" destOrd="0" parTransId="{6D1D221A-AFEA-4B4B-9BFC-D61652FC7B43}" sibTransId="{E03DE63F-6E63-4BA9-86A4-EEDC169B0DEE}"/>
    <dgm:cxn modelId="{9B4DED36-2115-4AA4-9B72-95445C062288}" type="presParOf" srcId="{A6B38B1D-EF47-4C39-973B-F8CFDD21D2C6}" destId="{82F5238D-C1CF-42BE-AAB6-873C97EB9CF9}" srcOrd="0" destOrd="0" presId="urn:microsoft.com/office/officeart/2005/8/layout/vList5"/>
    <dgm:cxn modelId="{9F2EA782-67FB-455B-915E-9C4811DDDF22}" type="presParOf" srcId="{82F5238D-C1CF-42BE-AAB6-873C97EB9CF9}" destId="{21F8BB86-1918-41E3-9FB2-A223811BAA4C}" srcOrd="0" destOrd="0" presId="urn:microsoft.com/office/officeart/2005/8/layout/vList5"/>
    <dgm:cxn modelId="{9AFB4C6A-B719-4B8C-B252-77B2D3AC0CD1}" type="presParOf" srcId="{82F5238D-C1CF-42BE-AAB6-873C97EB9CF9}" destId="{197D3025-E696-4038-80FF-643F0AD6721A}" srcOrd="1" destOrd="0" presId="urn:microsoft.com/office/officeart/2005/8/layout/vList5"/>
    <dgm:cxn modelId="{07164D12-213C-4F20-B801-43286BE22E2B}" type="presParOf" srcId="{A6B38B1D-EF47-4C39-973B-F8CFDD21D2C6}" destId="{ED16B028-52FD-44C1-91E5-B33810EB8E1B}" srcOrd="1" destOrd="0" presId="urn:microsoft.com/office/officeart/2005/8/layout/vList5"/>
    <dgm:cxn modelId="{83C7693E-3F0F-4472-B741-44317DD97679}" type="presParOf" srcId="{A6B38B1D-EF47-4C39-973B-F8CFDD21D2C6}" destId="{590B8630-E2AD-4C93-B66A-D8C004BDB30B}" srcOrd="2" destOrd="0" presId="urn:microsoft.com/office/officeart/2005/8/layout/vList5"/>
    <dgm:cxn modelId="{2AFBBCB4-889E-4C78-8A10-BE1B531CFBA5}" type="presParOf" srcId="{590B8630-E2AD-4C93-B66A-D8C004BDB30B}" destId="{82D75792-07B3-49CD-964B-174559EFACFE}" srcOrd="0" destOrd="0" presId="urn:microsoft.com/office/officeart/2005/8/layout/vList5"/>
    <dgm:cxn modelId="{F750FFBB-B157-4B9F-B412-C89518501146}" type="presParOf" srcId="{590B8630-E2AD-4C93-B66A-D8C004BDB30B}" destId="{BA4989DA-CAF1-460E-9B39-C515A835BE8B}" srcOrd="1" destOrd="0" presId="urn:microsoft.com/office/officeart/2005/8/layout/vList5"/>
    <dgm:cxn modelId="{7D685F1C-64A2-4C57-B6E8-EDEACE5DEA39}" type="presParOf" srcId="{A6B38B1D-EF47-4C39-973B-F8CFDD21D2C6}" destId="{797C408A-42D8-438E-8833-D2C0FED50075}" srcOrd="3" destOrd="0" presId="urn:microsoft.com/office/officeart/2005/8/layout/vList5"/>
    <dgm:cxn modelId="{84F50645-0D0F-41A0-87EB-77B37B77D549}" type="presParOf" srcId="{A6B38B1D-EF47-4C39-973B-F8CFDD21D2C6}" destId="{30D6E0D1-7B80-4F52-8B1E-2766F0C5903F}" srcOrd="4" destOrd="0" presId="urn:microsoft.com/office/officeart/2005/8/layout/vList5"/>
    <dgm:cxn modelId="{12710432-A291-4E3D-9388-887E76C01150}" type="presParOf" srcId="{30D6E0D1-7B80-4F52-8B1E-2766F0C5903F}" destId="{6A5ECE59-4AD1-4072-B474-D2688BA4EAD9}" srcOrd="0" destOrd="0" presId="urn:microsoft.com/office/officeart/2005/8/layout/vList5"/>
    <dgm:cxn modelId="{00CEC234-2EC4-4C01-B1BD-7A6347AB9116}" type="presParOf" srcId="{30D6E0D1-7B80-4F52-8B1E-2766F0C5903F}" destId="{E189F43A-C3CF-4CBD-AFD5-A71D2DD6CEF3}" srcOrd="1" destOrd="0" presId="urn:microsoft.com/office/officeart/2005/8/layout/vList5"/>
    <dgm:cxn modelId="{7D7ED002-DCD0-4D29-8FFB-53217FB47A5F}" type="presParOf" srcId="{A6B38B1D-EF47-4C39-973B-F8CFDD21D2C6}" destId="{85F85786-C291-49C6-AB51-C989A28E8EDD}" srcOrd="5" destOrd="0" presId="urn:microsoft.com/office/officeart/2005/8/layout/vList5"/>
    <dgm:cxn modelId="{93844008-2240-45D9-9DA2-B1C3A955B536}" type="presParOf" srcId="{A6B38B1D-EF47-4C39-973B-F8CFDD21D2C6}" destId="{3B2CEBEC-6983-410E-8340-CF26033AE6AD}" srcOrd="6" destOrd="0" presId="urn:microsoft.com/office/officeart/2005/8/layout/vList5"/>
    <dgm:cxn modelId="{79EDF45B-4125-4BA7-97F1-D8EE8FD0ECD8}" type="presParOf" srcId="{3B2CEBEC-6983-410E-8340-CF26033AE6AD}" destId="{D4DB5BE1-0AE4-4053-BD88-20F701CB13C5}" srcOrd="0" destOrd="0" presId="urn:microsoft.com/office/officeart/2005/8/layout/vList5"/>
    <dgm:cxn modelId="{42120319-5631-4F9E-9A46-285F2DBFDBF4}" type="presParOf" srcId="{3B2CEBEC-6983-410E-8340-CF26033AE6AD}" destId="{5AAA7805-4871-4BCD-ABDF-E656F3D9F90A}" srcOrd="1" destOrd="0" presId="urn:microsoft.com/office/officeart/2005/8/layout/vList5"/>
    <dgm:cxn modelId="{0000D11A-7827-4465-8B5F-B37EC5DC0017}" type="presParOf" srcId="{A6B38B1D-EF47-4C39-973B-F8CFDD21D2C6}" destId="{1F8E5BD4-06C2-4B88-AC9D-3D4BAD409389}" srcOrd="7" destOrd="0" presId="urn:microsoft.com/office/officeart/2005/8/layout/vList5"/>
    <dgm:cxn modelId="{522489A7-977E-4639-B1CD-42A496926E87}" type="presParOf" srcId="{A6B38B1D-EF47-4C39-973B-F8CFDD21D2C6}" destId="{DB151557-A3B5-4840-9A91-55648E9F1063}" srcOrd="8" destOrd="0" presId="urn:microsoft.com/office/officeart/2005/8/layout/vList5"/>
    <dgm:cxn modelId="{824A5D4A-C30D-4BD0-B773-2E878A8584A5}" type="presParOf" srcId="{DB151557-A3B5-4840-9A91-55648E9F1063}" destId="{8635371D-08E1-4751-9ED2-2055F98925A1}" srcOrd="0" destOrd="0" presId="urn:microsoft.com/office/officeart/2005/8/layout/vList5"/>
    <dgm:cxn modelId="{23824014-D93C-4EB2-8770-49B3E34B0FC1}" type="presParOf" srcId="{DB151557-A3B5-4840-9A91-55648E9F1063}" destId="{EB00DAA1-4CF4-4361-81C8-DF98E66DAC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F67B9-6FFF-4240-8BD1-CBDFA4B4FC1E}">
      <dsp:nvSpPr>
        <dsp:cNvPr id="0" name=""/>
        <dsp:cNvSpPr/>
      </dsp:nvSpPr>
      <dsp:spPr>
        <a:xfrm>
          <a:off x="898369" y="-19484"/>
          <a:ext cx="3600178" cy="3600178"/>
        </a:xfrm>
        <a:prstGeom prst="circularArrow">
          <a:avLst>
            <a:gd name="adj1" fmla="val 5544"/>
            <a:gd name="adj2" fmla="val 330680"/>
            <a:gd name="adj3" fmla="val 13839877"/>
            <a:gd name="adj4" fmla="val 1734716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193D0-6883-4900-A364-EED9B1586B39}">
      <dsp:nvSpPr>
        <dsp:cNvPr id="0" name=""/>
        <dsp:cNvSpPr/>
      </dsp:nvSpPr>
      <dsp:spPr>
        <a:xfrm>
          <a:off x="1878907" y="543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초기 능력치로</a:t>
          </a:r>
          <a:br>
            <a:rPr lang="en-US" altLang="ko-KR" sz="1400" kern="1200" dirty="0">
              <a:ln>
                <a:noFill/>
              </a:ln>
            </a:rPr>
          </a:br>
          <a:r>
            <a:rPr lang="ko-KR" altLang="en-US" sz="1400" kern="1200" dirty="0">
              <a:ln>
                <a:noFill/>
              </a:ln>
            </a:rPr>
            <a:t>시작</a:t>
          </a:r>
        </a:p>
      </dsp:txBody>
      <dsp:txXfrm>
        <a:off x="1918914" y="40550"/>
        <a:ext cx="1559088" cy="739537"/>
      </dsp:txXfrm>
    </dsp:sp>
    <dsp:sp modelId="{05A215B5-657D-4B1E-9ED8-667795984ADB}">
      <dsp:nvSpPr>
        <dsp:cNvPr id="0" name=""/>
        <dsp:cNvSpPr/>
      </dsp:nvSpPr>
      <dsp:spPr>
        <a:xfrm>
          <a:off x="3339023" y="106138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던전탐색</a:t>
          </a:r>
        </a:p>
      </dsp:txBody>
      <dsp:txXfrm>
        <a:off x="3379030" y="1101387"/>
        <a:ext cx="1559088" cy="739537"/>
      </dsp:txXfrm>
    </dsp:sp>
    <dsp:sp modelId="{D31E9531-ABDA-44DC-A7B3-2915AB70D600}">
      <dsp:nvSpPr>
        <dsp:cNvPr id="0" name=""/>
        <dsp:cNvSpPr/>
      </dsp:nvSpPr>
      <dsp:spPr>
        <a:xfrm>
          <a:off x="2781308" y="277785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아이템 획득을</a:t>
          </a:r>
          <a:br>
            <a:rPr lang="en-US" altLang="ko-KR" sz="1400" kern="1200" dirty="0">
              <a:ln>
                <a:noFill/>
              </a:ln>
            </a:rPr>
          </a:br>
          <a:r>
            <a:rPr lang="ko-KR" altLang="en-US" sz="1400" kern="1200" dirty="0">
              <a:ln>
                <a:noFill/>
              </a:ln>
            </a:rPr>
            <a:t>통한 </a:t>
          </a:r>
          <a:r>
            <a:rPr lang="ko-KR" altLang="en-US" sz="1400" kern="1200" dirty="0" err="1">
              <a:ln>
                <a:noFill/>
              </a:ln>
            </a:rPr>
            <a:t>파워업</a:t>
          </a:r>
          <a:endParaRPr lang="ko-KR" altLang="en-US" sz="1400" kern="1200" dirty="0">
            <a:ln>
              <a:noFill/>
            </a:ln>
          </a:endParaRPr>
        </a:p>
      </dsp:txBody>
      <dsp:txXfrm>
        <a:off x="2821315" y="2817857"/>
        <a:ext cx="1559088" cy="739537"/>
      </dsp:txXfrm>
    </dsp:sp>
    <dsp:sp modelId="{3A6E705F-BBC8-4325-8343-2F902F4FBDA8}">
      <dsp:nvSpPr>
        <dsp:cNvPr id="0" name=""/>
        <dsp:cNvSpPr/>
      </dsp:nvSpPr>
      <dsp:spPr>
        <a:xfrm>
          <a:off x="976505" y="277785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스테이지 진행</a:t>
          </a:r>
        </a:p>
      </dsp:txBody>
      <dsp:txXfrm>
        <a:off x="1016512" y="2817857"/>
        <a:ext cx="1559088" cy="739537"/>
      </dsp:txXfrm>
    </dsp:sp>
    <dsp:sp modelId="{AC2285B7-E651-40EE-B5A1-A9E44E4A39D0}">
      <dsp:nvSpPr>
        <dsp:cNvPr id="0" name=""/>
        <dsp:cNvSpPr/>
      </dsp:nvSpPr>
      <dsp:spPr>
        <a:xfrm>
          <a:off x="418790" y="106138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사망</a:t>
          </a:r>
          <a:r>
            <a:rPr lang="en-US" altLang="ko-KR" sz="1400" kern="1200" dirty="0">
              <a:ln>
                <a:noFill/>
              </a:ln>
            </a:rPr>
            <a:t>, </a:t>
          </a:r>
          <a:r>
            <a:rPr lang="ko-KR" altLang="en-US" sz="1400" kern="1200" dirty="0">
              <a:ln>
                <a:noFill/>
              </a:ln>
            </a:rPr>
            <a:t>또는 엔딩</a:t>
          </a:r>
        </a:p>
      </dsp:txBody>
      <dsp:txXfrm>
        <a:off x="458797" y="1101387"/>
        <a:ext cx="1559088" cy="739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3025-E696-4038-80FF-643F0AD6721A}">
      <dsp:nvSpPr>
        <dsp:cNvPr id="0" name=""/>
        <dsp:cNvSpPr/>
      </dsp:nvSpPr>
      <dsp:spPr>
        <a:xfrm rot="5400000">
          <a:off x="4473547" y="-2399567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게임이 시작되는 지점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스토리의 시작과 튜토리얼을 진행하는 곳이다</a:t>
          </a:r>
          <a:r>
            <a:rPr lang="en-US" altLang="ko-KR" sz="1100" kern="1200" dirty="0"/>
            <a:t>.</a:t>
          </a:r>
          <a:r>
            <a:rPr lang="ko-KR" altLang="en-US" sz="1100" kern="1200" dirty="0"/>
            <a:t>  </a:t>
          </a:r>
          <a:r>
            <a:rPr lang="en-US" altLang="ko-KR" sz="1100" kern="1200" dirty="0"/>
            <a:t> 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내부의 형체가 낡고 오래된 모습을 하고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38369"/>
        <a:ext cx="5744366" cy="706725"/>
      </dsp:txXfrm>
    </dsp:sp>
    <dsp:sp modelId="{21F8BB86-1918-41E3-9FB2-A223811BAA4C}">
      <dsp:nvSpPr>
        <dsp:cNvPr id="0" name=""/>
        <dsp:cNvSpPr/>
      </dsp:nvSpPr>
      <dsp:spPr>
        <a:xfrm>
          <a:off x="929" y="2239"/>
          <a:ext cx="1972913" cy="978986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심연</a:t>
          </a:r>
        </a:p>
      </dsp:txBody>
      <dsp:txXfrm>
        <a:off x="48719" y="50029"/>
        <a:ext cx="1877333" cy="883406"/>
      </dsp:txXfrm>
    </dsp:sp>
    <dsp:sp modelId="{BA4989DA-CAF1-460E-9B39-C515A835BE8B}">
      <dsp:nvSpPr>
        <dsp:cNvPr id="0" name=""/>
        <dsp:cNvSpPr/>
      </dsp:nvSpPr>
      <dsp:spPr>
        <a:xfrm rot="5400000">
          <a:off x="4473547" y="-1371631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초반부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비교적 약한 망령이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비교적 어둡고 습한 느낌을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푸른 불꽃 등을 배치해 분위기를 연출한다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166305"/>
        <a:ext cx="5744366" cy="706725"/>
      </dsp:txXfrm>
    </dsp:sp>
    <dsp:sp modelId="{82D75792-07B3-49CD-964B-174559EFACFE}">
      <dsp:nvSpPr>
        <dsp:cNvPr id="0" name=""/>
        <dsp:cNvSpPr/>
      </dsp:nvSpPr>
      <dsp:spPr>
        <a:xfrm>
          <a:off x="929" y="1030174"/>
          <a:ext cx="1972913" cy="978986"/>
        </a:xfrm>
        <a:prstGeom prst="roundRect">
          <a:avLst/>
        </a:prstGeom>
        <a:solidFill>
          <a:schemeClr val="accent1">
            <a:shade val="80000"/>
            <a:hueOff val="67816"/>
            <a:satOff val="1294"/>
            <a:lumOff val="57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하층</a:t>
          </a:r>
        </a:p>
      </dsp:txBody>
      <dsp:txXfrm>
        <a:off x="48719" y="1077964"/>
        <a:ext cx="1877333" cy="883406"/>
      </dsp:txXfrm>
    </dsp:sp>
    <dsp:sp modelId="{E189F43A-C3CF-4CBD-AFD5-A71D2DD6CEF3}">
      <dsp:nvSpPr>
        <dsp:cNvPr id="0" name=""/>
        <dsp:cNvSpPr/>
      </dsp:nvSpPr>
      <dsp:spPr>
        <a:xfrm rot="5400000">
          <a:off x="4473547" y="-343695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중반부</a:t>
          </a:r>
          <a:r>
            <a:rPr lang="en-US" altLang="ko-KR" sz="1100" kern="1200" dirty="0"/>
            <a:t>,  </a:t>
          </a:r>
          <a:r>
            <a:rPr lang="ko-KR" altLang="en-US" sz="1100" kern="1200" dirty="0"/>
            <a:t>데몬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하급 천사 등의 몬스터가 출현하고  스토리의 분기가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내부가 얼어붙어 차가운 분위기를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플레이어가 조금 미끄러지는 특징이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2194241"/>
        <a:ext cx="5744366" cy="706725"/>
      </dsp:txXfrm>
    </dsp:sp>
    <dsp:sp modelId="{6A5ECE59-4AD1-4072-B474-D2688BA4EAD9}">
      <dsp:nvSpPr>
        <dsp:cNvPr id="0" name=""/>
        <dsp:cNvSpPr/>
      </dsp:nvSpPr>
      <dsp:spPr>
        <a:xfrm>
          <a:off x="929" y="2058110"/>
          <a:ext cx="1972913" cy="978986"/>
        </a:xfrm>
        <a:prstGeom prst="roundRect">
          <a:avLst/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중심부</a:t>
          </a:r>
        </a:p>
      </dsp:txBody>
      <dsp:txXfrm>
        <a:off x="48719" y="2105900"/>
        <a:ext cx="1877333" cy="883406"/>
      </dsp:txXfrm>
    </dsp:sp>
    <dsp:sp modelId="{5AAA7805-4871-4BCD-ABDF-E656F3D9F90A}">
      <dsp:nvSpPr>
        <dsp:cNvPr id="0" name=""/>
        <dsp:cNvSpPr/>
      </dsp:nvSpPr>
      <dsp:spPr>
        <a:xfrm rot="5400000">
          <a:off x="4473547" y="684239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후반부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천사 몬스터가 본격적으로 출현하고 일반 엔딩을 볼 수 있는 지점이다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기둥 사이로 하늘이 보이도록 디자인하며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화면 상부에서 빛이 내리쬐는 효과를 준다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3222175"/>
        <a:ext cx="5744366" cy="706725"/>
      </dsp:txXfrm>
    </dsp:sp>
    <dsp:sp modelId="{D4DB5BE1-0AE4-4053-BD88-20F701CB13C5}">
      <dsp:nvSpPr>
        <dsp:cNvPr id="0" name=""/>
        <dsp:cNvSpPr/>
      </dsp:nvSpPr>
      <dsp:spPr>
        <a:xfrm>
          <a:off x="929" y="3086045"/>
          <a:ext cx="1972913" cy="978986"/>
        </a:xfrm>
        <a:prstGeom prst="roundRect">
          <a:avLst/>
        </a:prstGeom>
        <a:solidFill>
          <a:schemeClr val="accent1">
            <a:shade val="80000"/>
            <a:hueOff val="203448"/>
            <a:satOff val="3881"/>
            <a:lumOff val="171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상층</a:t>
          </a:r>
        </a:p>
      </dsp:txBody>
      <dsp:txXfrm>
        <a:off x="48719" y="3133835"/>
        <a:ext cx="1877333" cy="883406"/>
      </dsp:txXfrm>
    </dsp:sp>
    <dsp:sp modelId="{EB00DAA1-4CF4-4361-81C8-DF98E66DAC7B}">
      <dsp:nvSpPr>
        <dsp:cNvPr id="0" name=""/>
        <dsp:cNvSpPr/>
      </dsp:nvSpPr>
      <dsp:spPr>
        <a:xfrm rot="5400000">
          <a:off x="4473547" y="1712175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조건 충족 시 진행 할 수 있는 스테이지</a:t>
          </a:r>
          <a:r>
            <a:rPr lang="en-US" altLang="ko-KR" sz="1100" kern="1200" dirty="0"/>
            <a:t>, </a:t>
          </a:r>
          <a:r>
            <a:rPr lang="ko-KR" altLang="en-US" sz="1100" kern="1200" dirty="0" err="1"/>
            <a:t>히든</a:t>
          </a:r>
          <a:r>
            <a:rPr lang="ko-KR" altLang="en-US" sz="1100" kern="1200" dirty="0"/>
            <a:t> 엔딩을 볼 수 있는 장소이다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최상층으로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기둥 배경 뒤로 잠식되어가는 천계를 묘사한다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4250111"/>
        <a:ext cx="5744366" cy="706725"/>
      </dsp:txXfrm>
    </dsp:sp>
    <dsp:sp modelId="{8635371D-08E1-4751-9ED2-2055F98925A1}">
      <dsp:nvSpPr>
        <dsp:cNvPr id="0" name=""/>
        <dsp:cNvSpPr/>
      </dsp:nvSpPr>
      <dsp:spPr>
        <a:xfrm>
          <a:off x="929" y="4113981"/>
          <a:ext cx="1972913" cy="978986"/>
        </a:xfrm>
        <a:prstGeom prst="round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히든</a:t>
          </a:r>
          <a:r>
            <a:rPr lang="ko-KR" altLang="en-US" sz="1600" kern="1200" dirty="0"/>
            <a:t> 스테이지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천계</a:t>
          </a:r>
          <a:r>
            <a:rPr lang="en-US" altLang="ko-KR" sz="1600" kern="1200" dirty="0"/>
            <a:t>)</a:t>
          </a:r>
          <a:endParaRPr lang="ko-KR" altLang="en-US" sz="1600" kern="1200" dirty="0"/>
        </a:p>
      </dsp:txBody>
      <dsp:txXfrm>
        <a:off x="48719" y="4161771"/>
        <a:ext cx="1877333" cy="883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12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28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customXml" Target="../ink/ink1.xm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customXml" Target="../ink/ink2.xml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9113771" y="4138659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2012181024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윤정훈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2012181032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이후림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이인호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F60E3-1DE9-4F44-BE4F-094848BF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55" y="1767725"/>
            <a:ext cx="6416090" cy="26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D84480-309E-4E78-BC78-167ACB476234}"/>
              </a:ext>
            </a:extLst>
          </p:cNvPr>
          <p:cNvSpPr txBox="1"/>
          <p:nvPr/>
        </p:nvSpPr>
        <p:spPr>
          <a:xfrm>
            <a:off x="2130804" y="1321005"/>
            <a:ext cx="7415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던전을 탐색하고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아이템을 획득하며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사망 시 모든 재화와 능력치가 초기화 되어 다시 시작하는 </a:t>
            </a:r>
            <a:r>
              <a:rPr lang="ko-KR" altLang="en-US" dirty="0" err="1">
                <a:solidFill>
                  <a:schemeClr val="bg1"/>
                </a:solidFill>
              </a:rPr>
              <a:t>로그라이크</a:t>
            </a:r>
            <a:r>
              <a:rPr lang="ko-KR" altLang="en-US" dirty="0">
                <a:solidFill>
                  <a:schemeClr val="bg1"/>
                </a:solidFill>
              </a:rPr>
              <a:t> 스타일로 진행된다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아이템 배열과 방의 배열 또한 모두 랜덤으로 배치되며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보스의 종류도 항상 달라져 매번 다른 방식의 진행을 하게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94" name="다이어그램 93">
            <a:extLst>
              <a:ext uri="{FF2B5EF4-FFF2-40B4-BE49-F238E27FC236}">
                <a16:creationId xmlns:a16="http://schemas.microsoft.com/office/drawing/2014/main" id="{8271634B-ED11-42FE-9703-87D6A67E8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942932"/>
              </p:ext>
            </p:extLst>
          </p:nvPr>
        </p:nvGraphicFramePr>
        <p:xfrm>
          <a:off x="3140279" y="2915779"/>
          <a:ext cx="5396917" cy="3597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23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995C04-3D82-4F87-9F21-AACC881AF4CB}"/>
              </a:ext>
            </a:extLst>
          </p:cNvPr>
          <p:cNvSpPr/>
          <p:nvPr/>
        </p:nvSpPr>
        <p:spPr>
          <a:xfrm>
            <a:off x="3683918" y="1850139"/>
            <a:ext cx="2408081" cy="5317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히든</a:t>
            </a:r>
            <a:r>
              <a:rPr lang="ko-KR" altLang="en-US" dirty="0"/>
              <a:t> 스테이지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26AB2-1A23-4D0E-B6E2-4331CDFF19E4}"/>
              </a:ext>
            </a:extLst>
          </p:cNvPr>
          <p:cNvSpPr/>
          <p:nvPr/>
        </p:nvSpPr>
        <p:spPr>
          <a:xfrm>
            <a:off x="3683917" y="4843682"/>
            <a:ext cx="2421261" cy="9219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하층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C23E46-25B5-455E-8017-CCD565CA11D8}"/>
              </a:ext>
            </a:extLst>
          </p:cNvPr>
          <p:cNvSpPr/>
          <p:nvPr/>
        </p:nvSpPr>
        <p:spPr>
          <a:xfrm>
            <a:off x="3683918" y="2533970"/>
            <a:ext cx="2421261" cy="9219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상층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5EA6BE-9061-4820-8202-D435F34CC0CB}"/>
              </a:ext>
            </a:extLst>
          </p:cNvPr>
          <p:cNvSpPr/>
          <p:nvPr/>
        </p:nvSpPr>
        <p:spPr>
          <a:xfrm>
            <a:off x="3683917" y="3675990"/>
            <a:ext cx="2421261" cy="9446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중심부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59E869-6597-4146-BFEB-D1A059650856}"/>
              </a:ext>
            </a:extLst>
          </p:cNvPr>
          <p:cNvSpPr/>
          <p:nvPr/>
        </p:nvSpPr>
        <p:spPr>
          <a:xfrm>
            <a:off x="3683917" y="5940400"/>
            <a:ext cx="2421261" cy="5322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심연</a:t>
            </a:r>
            <a:r>
              <a:rPr lang="en-US" altLang="ko-KR" dirty="0"/>
              <a:t>(</a:t>
            </a:r>
            <a:r>
              <a:rPr lang="ko-KR" altLang="en-US" dirty="0" err="1"/>
              <a:t>스타트포인트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B41DAF-6FA8-495E-9CB6-C1B6559DBF5E}"/>
              </a:ext>
            </a:extLst>
          </p:cNvPr>
          <p:cNvSpPr/>
          <p:nvPr/>
        </p:nvSpPr>
        <p:spPr>
          <a:xfrm>
            <a:off x="3966644" y="1321005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722B58-D541-43AE-84E4-924EA33943C2}"/>
              </a:ext>
            </a:extLst>
          </p:cNvPr>
          <p:cNvSpPr/>
          <p:nvPr/>
        </p:nvSpPr>
        <p:spPr>
          <a:xfrm>
            <a:off x="6356849" y="2533970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 스테이지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E4CD3-ABE2-49C2-B9DD-58C0A2E8FF28}"/>
              </a:ext>
            </a:extLst>
          </p:cNvPr>
          <p:cNvSpPr/>
          <p:nvPr/>
        </p:nvSpPr>
        <p:spPr>
          <a:xfrm>
            <a:off x="6356849" y="2865334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C3D208-E79B-4641-A1E3-77910C5497B9}"/>
              </a:ext>
            </a:extLst>
          </p:cNvPr>
          <p:cNvSpPr/>
          <p:nvPr/>
        </p:nvSpPr>
        <p:spPr>
          <a:xfrm>
            <a:off x="6356849" y="3196698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FCE9D2-791E-4ADE-AD39-CBD427610E27}"/>
              </a:ext>
            </a:extLst>
          </p:cNvPr>
          <p:cNvSpPr/>
          <p:nvPr/>
        </p:nvSpPr>
        <p:spPr>
          <a:xfrm>
            <a:off x="6356849" y="3675990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F78A29-EE43-4F27-BA20-2F8D5457935F}"/>
              </a:ext>
            </a:extLst>
          </p:cNvPr>
          <p:cNvSpPr/>
          <p:nvPr/>
        </p:nvSpPr>
        <p:spPr>
          <a:xfrm>
            <a:off x="6356849" y="4007354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F6E74C-0698-4DFC-9C90-4EEBBE60DB5E}"/>
              </a:ext>
            </a:extLst>
          </p:cNvPr>
          <p:cNvSpPr/>
          <p:nvPr/>
        </p:nvSpPr>
        <p:spPr>
          <a:xfrm>
            <a:off x="6356849" y="4338718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1C8077-4C36-4B72-8C42-C0AA0BC8C681}"/>
              </a:ext>
            </a:extLst>
          </p:cNvPr>
          <p:cNvSpPr/>
          <p:nvPr/>
        </p:nvSpPr>
        <p:spPr>
          <a:xfrm>
            <a:off x="6356849" y="4843681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0C1D1B-B3A1-4DC4-99A2-D32D3F67C376}"/>
              </a:ext>
            </a:extLst>
          </p:cNvPr>
          <p:cNvSpPr/>
          <p:nvPr/>
        </p:nvSpPr>
        <p:spPr>
          <a:xfrm>
            <a:off x="6356849" y="5175045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78EF9-B368-4EA5-9340-F7030F1AE0FF}"/>
              </a:ext>
            </a:extLst>
          </p:cNvPr>
          <p:cNvSpPr/>
          <p:nvPr/>
        </p:nvSpPr>
        <p:spPr>
          <a:xfrm>
            <a:off x="6356849" y="5506409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05FB6-4D3A-4FC4-8333-D99D7DD08CDB}"/>
              </a:ext>
            </a:extLst>
          </p:cNvPr>
          <p:cNvSpPr/>
          <p:nvPr/>
        </p:nvSpPr>
        <p:spPr>
          <a:xfrm>
            <a:off x="8341046" y="1850139"/>
            <a:ext cx="1283515" cy="3915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스테이지는 </a:t>
            </a:r>
            <a:r>
              <a:rPr lang="en-US" altLang="ko-KR" dirty="0"/>
              <a:t>5</a:t>
            </a:r>
            <a:r>
              <a:rPr lang="ko-KR" altLang="en-US" dirty="0"/>
              <a:t>개 이상의 층과 방으로 구성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F70355-9F07-44FB-9DE9-D179C70AA42F}"/>
              </a:ext>
            </a:extLst>
          </p:cNvPr>
          <p:cNvSpPr/>
          <p:nvPr/>
        </p:nvSpPr>
        <p:spPr>
          <a:xfrm>
            <a:off x="5856275" y="1321005"/>
            <a:ext cx="2459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EA07D4-D5BC-4811-88B4-0CAB6211C405}"/>
              </a:ext>
            </a:extLst>
          </p:cNvPr>
          <p:cNvSpPr/>
          <p:nvPr/>
        </p:nvSpPr>
        <p:spPr>
          <a:xfrm>
            <a:off x="8054900" y="1313525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룸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42FE03-E2CB-4838-8CDD-D6140DB89E8E}"/>
              </a:ext>
            </a:extLst>
          </p:cNvPr>
          <p:cNvSpPr/>
          <p:nvPr/>
        </p:nvSpPr>
        <p:spPr>
          <a:xfrm>
            <a:off x="6356849" y="2038553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스테이지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F197CA-EAFE-4EF2-9B8B-819BE7F4BFE1}"/>
              </a:ext>
            </a:extLst>
          </p:cNvPr>
          <p:cNvSpPr/>
          <p:nvPr/>
        </p:nvSpPr>
        <p:spPr>
          <a:xfrm>
            <a:off x="1008115" y="5998922"/>
            <a:ext cx="1669410" cy="251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B816F8D-AB6C-4F19-9D5F-A6D3E1A637A3}"/>
              </a:ext>
            </a:extLst>
          </p:cNvPr>
          <p:cNvSpPr/>
          <p:nvPr/>
        </p:nvSpPr>
        <p:spPr>
          <a:xfrm>
            <a:off x="1628901" y="2587600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EA1AB-5908-4E20-B2D3-D162B38EADEE}"/>
              </a:ext>
            </a:extLst>
          </p:cNvPr>
          <p:cNvSpPr txBox="1"/>
          <p:nvPr/>
        </p:nvSpPr>
        <p:spPr>
          <a:xfrm>
            <a:off x="1356258" y="177694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천계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35C4F6-4096-4D80-BB0F-53F98B657E33}"/>
              </a:ext>
            </a:extLst>
          </p:cNvPr>
          <p:cNvSpPr txBox="1"/>
          <p:nvPr/>
        </p:nvSpPr>
        <p:spPr>
          <a:xfrm>
            <a:off x="1356258" y="614374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</a:rPr>
              <a:t>심연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6F6D73-D80E-441A-BE2E-E37B84164B8E}"/>
              </a:ext>
            </a:extLst>
          </p:cNvPr>
          <p:cNvSpPr txBox="1"/>
          <p:nvPr/>
        </p:nvSpPr>
        <p:spPr>
          <a:xfrm>
            <a:off x="1885803" y="3381569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경계의 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830C11-5C06-4E8C-AD89-84AED3EAEE39}"/>
              </a:ext>
            </a:extLst>
          </p:cNvPr>
          <p:cNvSpPr/>
          <p:nvPr/>
        </p:nvSpPr>
        <p:spPr>
          <a:xfrm>
            <a:off x="1008115" y="2265068"/>
            <a:ext cx="1669410" cy="2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4AB55D-834D-479E-8875-1B94EC585BD1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5006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E3A9D-6A7F-4262-9FA1-0C0F51DC9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282629"/>
            <a:ext cx="7382312" cy="521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BB509-9610-434F-A557-B7F72ABAD70C}"/>
              </a:ext>
            </a:extLst>
          </p:cNvPr>
          <p:cNvSpPr txBox="1"/>
          <p:nvPr/>
        </p:nvSpPr>
        <p:spPr>
          <a:xfrm>
            <a:off x="8191034" y="2575059"/>
            <a:ext cx="259219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피격범위를 </a:t>
            </a:r>
            <a:r>
              <a:rPr lang="en-US" altLang="ko-KR" sz="1600" dirty="0">
                <a:solidFill>
                  <a:schemeClr val="bg1"/>
                </a:solidFill>
              </a:rPr>
              <a:t>1tile</a:t>
            </a:r>
            <a:r>
              <a:rPr lang="ko-KR" altLang="en-US" sz="1600" dirty="0">
                <a:solidFill>
                  <a:schemeClr val="bg1"/>
                </a:solidFill>
              </a:rPr>
              <a:t>로 잡고 </a:t>
            </a:r>
            <a:r>
              <a:rPr lang="en-US" altLang="ko-KR" sz="1600" dirty="0">
                <a:solidFill>
                  <a:schemeClr val="bg1"/>
                </a:solidFill>
              </a:rPr>
              <a:t>X,Y20tile</a:t>
            </a:r>
            <a:r>
              <a:rPr lang="ko-KR" altLang="en-US" sz="1600" dirty="0">
                <a:solidFill>
                  <a:schemeClr val="bg1"/>
                </a:solidFill>
              </a:rPr>
              <a:t>의 크기를 한 방</a:t>
            </a:r>
            <a:r>
              <a:rPr lang="en-US" altLang="ko-KR" sz="1600" dirty="0">
                <a:solidFill>
                  <a:schemeClr val="bg1"/>
                </a:solidFill>
              </a:rPr>
              <a:t>(room)</a:t>
            </a:r>
            <a:r>
              <a:rPr lang="ko-KR" altLang="en-US" sz="1600" dirty="0">
                <a:solidFill>
                  <a:schemeClr val="bg1"/>
                </a:solidFill>
              </a:rPr>
              <a:t>으로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다른 방에 드나들 수 있는  최대 문의 개수는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방이 이어지지 않는 벽에는 문을 두지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14:cNvPr>
              <p14:cNvContentPartPr/>
              <p14:nvPr/>
            </p14:nvContentPartPr>
            <p14:xfrm>
              <a:off x="6104316" y="3736701"/>
              <a:ext cx="151200" cy="17280"/>
            </p14:xfrm>
          </p:contentPart>
        </mc:Choice>
        <mc:Fallback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337" y="3727701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99C373-9DF2-4FA5-93FF-4AC082081FD5}"/>
              </a:ext>
            </a:extLst>
          </p:cNvPr>
          <p:cNvCxnSpPr>
            <a:cxnSpLocks/>
          </p:cNvCxnSpPr>
          <p:nvPr/>
        </p:nvCxnSpPr>
        <p:spPr>
          <a:xfrm>
            <a:off x="4000172" y="2780607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6799E3-D810-4B31-B555-614FED927AFD}"/>
              </a:ext>
            </a:extLst>
          </p:cNvPr>
          <p:cNvCxnSpPr>
            <a:cxnSpLocks/>
          </p:cNvCxnSpPr>
          <p:nvPr/>
        </p:nvCxnSpPr>
        <p:spPr>
          <a:xfrm>
            <a:off x="4177017" y="5288770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E5C374-68BF-4D40-AC61-AD4B1C7E9E84}"/>
              </a:ext>
            </a:extLst>
          </p:cNvPr>
          <p:cNvCxnSpPr>
            <a:cxnSpLocks/>
          </p:cNvCxnSpPr>
          <p:nvPr/>
        </p:nvCxnSpPr>
        <p:spPr>
          <a:xfrm flipH="1">
            <a:off x="4177015" y="5464939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F44311F6-37B8-4C34-B551-AF9953DD9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534" y="5151400"/>
            <a:ext cx="408963" cy="40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25A14-1494-40B1-BA1F-67182D8CE1E4}"/>
              </a:ext>
            </a:extLst>
          </p:cNvPr>
          <p:cNvSpPr txBox="1"/>
          <p:nvPr/>
        </p:nvSpPr>
        <p:spPr>
          <a:xfrm>
            <a:off x="3360945" y="5636276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2DFF6-B4A0-4319-95DE-A6336774C72A}"/>
              </a:ext>
            </a:extLst>
          </p:cNvPr>
          <p:cNvSpPr txBox="1"/>
          <p:nvPr/>
        </p:nvSpPr>
        <p:spPr>
          <a:xfrm>
            <a:off x="4861777" y="3515878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2C1D-5665-4CE6-A885-BC183A56C498}"/>
              </a:ext>
            </a:extLst>
          </p:cNvPr>
          <p:cNvSpPr txBox="1"/>
          <p:nvPr/>
        </p:nvSpPr>
        <p:spPr>
          <a:xfrm>
            <a:off x="3184668" y="4344241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0036CC7D-8975-473E-9D03-D0017D34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385" y="3659479"/>
            <a:ext cx="684762" cy="68476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6D26-38DE-495F-88D7-A26C5DA9A24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3882766" y="4178989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EBE3FB7-6737-4582-863C-ED3842545302}"/>
              </a:ext>
            </a:extLst>
          </p:cNvPr>
          <p:cNvSpPr/>
          <p:nvPr/>
        </p:nvSpPr>
        <p:spPr>
          <a:xfrm rot="13618683">
            <a:off x="5546777" y="2904214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8496416C-A04D-48B8-95B9-3D5D5894D7CC}"/>
              </a:ext>
            </a:extLst>
          </p:cNvPr>
          <p:cNvSpPr/>
          <p:nvPr/>
        </p:nvSpPr>
        <p:spPr>
          <a:xfrm rot="7523805">
            <a:off x="2463689" y="299967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FEA0FC3-0903-4FBE-9122-39292AE3C384}"/>
              </a:ext>
            </a:extLst>
          </p:cNvPr>
          <p:cNvSpPr/>
          <p:nvPr/>
        </p:nvSpPr>
        <p:spPr>
          <a:xfrm rot="7523805">
            <a:off x="5606723" y="523495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FF1DF922-3AFD-4FB1-B587-B44663D35EFC}"/>
              </a:ext>
            </a:extLst>
          </p:cNvPr>
          <p:cNvSpPr/>
          <p:nvPr/>
        </p:nvSpPr>
        <p:spPr>
          <a:xfrm rot="13850464">
            <a:off x="2386086" y="519561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D7E2C3-696B-4B6F-AB6B-E89A2D530BD8}"/>
              </a:ext>
            </a:extLst>
          </p:cNvPr>
          <p:cNvCxnSpPr>
            <a:cxnSpLocks/>
          </p:cNvCxnSpPr>
          <p:nvPr/>
        </p:nvCxnSpPr>
        <p:spPr>
          <a:xfrm flipH="1">
            <a:off x="1322589" y="3241106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E850A4-FC6D-4836-98C2-AE48DE53D167}"/>
              </a:ext>
            </a:extLst>
          </p:cNvPr>
          <p:cNvSpPr txBox="1"/>
          <p:nvPr/>
        </p:nvSpPr>
        <p:spPr>
          <a:xfrm>
            <a:off x="557379" y="4437423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10tile </a:t>
            </a:r>
            <a:r>
              <a:rPr lang="ko-KR" altLang="en-US" sz="1400" dirty="0"/>
              <a:t>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31D96F-88B5-4562-AEF0-ADEDFFB84FB7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D59D36-212A-410D-88F1-C09C512838A1}"/>
              </a:ext>
            </a:extLst>
          </p:cNvPr>
          <p:cNvSpPr/>
          <p:nvPr/>
        </p:nvSpPr>
        <p:spPr>
          <a:xfrm>
            <a:off x="8475093" y="1423288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86829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0F47A-BD7E-492F-A55E-A4C95B25982B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AD58D5B-696C-4E66-B95C-51292964EE3A}"/>
              </a:ext>
            </a:extLst>
          </p:cNvPr>
          <p:cNvSpPr/>
          <p:nvPr/>
        </p:nvSpPr>
        <p:spPr>
          <a:xfrm>
            <a:off x="6844956" y="5197796"/>
            <a:ext cx="1091220" cy="1091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B7D7995A-F8A4-4F18-B4FC-6A09244519E5}"/>
              </a:ext>
            </a:extLst>
          </p:cNvPr>
          <p:cNvSpPr/>
          <p:nvPr/>
        </p:nvSpPr>
        <p:spPr>
          <a:xfrm>
            <a:off x="6276530" y="5898275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35ACE5-A5F6-4E7C-83EE-22AD19AECE5D}"/>
              </a:ext>
            </a:extLst>
          </p:cNvPr>
          <p:cNvSpPr/>
          <p:nvPr/>
        </p:nvSpPr>
        <p:spPr>
          <a:xfrm>
            <a:off x="7445104" y="461072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44400F-5A42-40C7-91A4-6346451E3930}"/>
              </a:ext>
            </a:extLst>
          </p:cNvPr>
          <p:cNvSpPr/>
          <p:nvPr/>
        </p:nvSpPr>
        <p:spPr>
          <a:xfrm>
            <a:off x="6853345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1A3CFE6-6686-4FAD-B729-AC814640A92A}"/>
              </a:ext>
            </a:extLst>
          </p:cNvPr>
          <p:cNvSpPr/>
          <p:nvPr/>
        </p:nvSpPr>
        <p:spPr>
          <a:xfrm>
            <a:off x="8028474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060457BC-9B19-448A-9985-5259220D5FDD}"/>
              </a:ext>
            </a:extLst>
          </p:cNvPr>
          <p:cNvSpPr/>
          <p:nvPr/>
        </p:nvSpPr>
        <p:spPr>
          <a:xfrm>
            <a:off x="6259667" y="342253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C0F61FC-BE28-48C3-A243-3B2B983ECAAD}"/>
              </a:ext>
            </a:extLst>
          </p:cNvPr>
          <p:cNvSpPr/>
          <p:nvPr/>
        </p:nvSpPr>
        <p:spPr>
          <a:xfrm>
            <a:off x="6841118" y="283158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329C53B-5ED3-4B76-9AE6-C2D1DD779148}"/>
              </a:ext>
            </a:extLst>
          </p:cNvPr>
          <p:cNvSpPr/>
          <p:nvPr/>
        </p:nvSpPr>
        <p:spPr>
          <a:xfrm>
            <a:off x="5661438" y="2839977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234A97-7D5C-451A-AC31-3D1AB4777D4B}"/>
              </a:ext>
            </a:extLst>
          </p:cNvPr>
          <p:cNvSpPr/>
          <p:nvPr/>
        </p:nvSpPr>
        <p:spPr>
          <a:xfrm>
            <a:off x="6251278" y="223832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87A3FB-836A-474D-877B-C171E14F5097}"/>
              </a:ext>
            </a:extLst>
          </p:cNvPr>
          <p:cNvSpPr/>
          <p:nvPr/>
        </p:nvSpPr>
        <p:spPr>
          <a:xfrm>
            <a:off x="6844956" y="1645068"/>
            <a:ext cx="1091220" cy="109122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2A1C4-1907-4520-8AA2-4C9BB0478AFC}"/>
              </a:ext>
            </a:extLst>
          </p:cNvPr>
          <p:cNvSpPr txBox="1"/>
          <p:nvPr/>
        </p:nvSpPr>
        <p:spPr>
          <a:xfrm>
            <a:off x="1010415" y="2241024"/>
            <a:ext cx="38296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</a:t>
            </a:r>
            <a:r>
              <a:rPr lang="en-US" altLang="ko-KR" sz="1600" dirty="0">
                <a:solidFill>
                  <a:schemeClr val="bg1"/>
                </a:solidFill>
              </a:rPr>
              <a:t> stage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이상의 </a:t>
            </a:r>
            <a:r>
              <a:rPr lang="en-US" altLang="ko-KR" sz="1600" dirty="0">
                <a:solidFill>
                  <a:schemeClr val="bg1"/>
                </a:solidFill>
              </a:rPr>
              <a:t>room</a:t>
            </a:r>
            <a:r>
              <a:rPr lang="ko-KR" altLang="en-US" sz="1600" dirty="0">
                <a:solidFill>
                  <a:schemeClr val="bg1"/>
                </a:solidFill>
              </a:rPr>
              <a:t>으로 랜덤으로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아래쪽에서 시작하여 가장 위의 방이 다음스테이지와 연결된다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마지막 방은 </a:t>
            </a:r>
            <a:r>
              <a:rPr lang="en-US" altLang="ko-KR" sz="1600" dirty="0">
                <a:solidFill>
                  <a:schemeClr val="bg1"/>
                </a:solidFill>
              </a:rPr>
              <a:t>2stage</a:t>
            </a:r>
            <a:r>
              <a:rPr lang="ko-KR" altLang="en-US" sz="1600" dirty="0">
                <a:solidFill>
                  <a:schemeClr val="bg1"/>
                </a:solidFill>
              </a:rPr>
              <a:t>일 경우에 중간보스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보스스테이지에는 보스를 배치한다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랜덤으로 하수인과 거래 할 수 있는 방을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개 생성한다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</a:t>
            </a:r>
            <a:r>
              <a:rPr lang="en-US" altLang="ko-KR" sz="1600" dirty="0">
                <a:solidFill>
                  <a:schemeClr val="bg1"/>
                </a:solidFill>
              </a:rPr>
              <a:t> : 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5060B-4773-40FC-8C27-3F20AD4BFC97}"/>
              </a:ext>
            </a:extLst>
          </p:cNvPr>
          <p:cNvSpPr txBox="1"/>
          <p:nvPr/>
        </p:nvSpPr>
        <p:spPr>
          <a:xfrm>
            <a:off x="9119694" y="6020568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9CFD8-BC43-43C8-942E-AD355E8DDDC0}"/>
              </a:ext>
            </a:extLst>
          </p:cNvPr>
          <p:cNvSpPr txBox="1"/>
          <p:nvPr/>
        </p:nvSpPr>
        <p:spPr>
          <a:xfrm>
            <a:off x="9119694" y="1474259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75CB62-FEF2-4399-96D1-75A174695C74}"/>
              </a:ext>
            </a:extLst>
          </p:cNvPr>
          <p:cNvSpPr/>
          <p:nvPr/>
        </p:nvSpPr>
        <p:spPr>
          <a:xfrm>
            <a:off x="4090903" y="5620459"/>
            <a:ext cx="26492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Room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694819-B1B4-4D6F-B1B3-9393B2E911C9}"/>
              </a:ext>
            </a:extLst>
          </p:cNvPr>
          <p:cNvSpPr/>
          <p:nvPr/>
        </p:nvSpPr>
        <p:spPr>
          <a:xfrm>
            <a:off x="1010415" y="1218285"/>
            <a:ext cx="192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</a:t>
            </a: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AA26D24B-07F3-430F-9A83-1DC5113640D9}"/>
              </a:ext>
            </a:extLst>
          </p:cNvPr>
          <p:cNvSpPr/>
          <p:nvPr/>
        </p:nvSpPr>
        <p:spPr>
          <a:xfrm>
            <a:off x="9292028" y="1906190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ACD295-BBA0-4B79-87C6-5CA9E85F1216}"/>
              </a:ext>
            </a:extLst>
          </p:cNvPr>
          <p:cNvSpPr txBox="1"/>
          <p:nvPr/>
        </p:nvSpPr>
        <p:spPr>
          <a:xfrm>
            <a:off x="7460048" y="6023094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시작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DB3C0-4BD9-42C8-B63E-2CC0C4BB5A1C}"/>
              </a:ext>
            </a:extLst>
          </p:cNvPr>
          <p:cNvSpPr txBox="1"/>
          <p:nvPr/>
        </p:nvSpPr>
        <p:spPr>
          <a:xfrm>
            <a:off x="7752838" y="1772283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끝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8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02B997-774C-478D-89A5-279DA9A6A36C}"/>
              </a:ext>
            </a:extLst>
          </p:cNvPr>
          <p:cNvGrpSpPr/>
          <p:nvPr/>
        </p:nvGrpSpPr>
        <p:grpSpPr>
          <a:xfrm>
            <a:off x="1183741" y="4713560"/>
            <a:ext cx="1358123" cy="1823767"/>
            <a:chOff x="470677" y="1902207"/>
            <a:chExt cx="3458256" cy="4643948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A2F70887-DD95-4AD8-B674-4B6332F54F3C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B1F7058C-5F1A-4D11-BB14-5F4D4DE7D32B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다이아몬드 53">
              <a:extLst>
                <a:ext uri="{FF2B5EF4-FFF2-40B4-BE49-F238E27FC236}">
                  <a16:creationId xmlns:a16="http://schemas.microsoft.com/office/drawing/2014/main" id="{AC8E5046-BF0F-4821-96AF-E52CAD39BF5F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D9187282-FD6C-4541-9981-AF631492D842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4222BD5B-2101-4513-AAC5-15D09EABBB34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DA96EBFF-3D12-473B-BBC7-492E14EF5BEB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05CDFFB0-6476-4DAF-826A-D6D4F3246033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9F2AC4FE-05F8-4B88-86FA-7AB610438E65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C52B43CB-EE02-4C2D-9460-B88E78ACDE39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9E1F01-95A9-4BAD-920C-C443D0E9052E}"/>
              </a:ext>
            </a:extLst>
          </p:cNvPr>
          <p:cNvSpPr/>
          <p:nvPr/>
        </p:nvSpPr>
        <p:spPr>
          <a:xfrm>
            <a:off x="2949848" y="5438312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Stage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CD9801-47D8-4D23-AE2F-95F29EE6AC9C}"/>
              </a:ext>
            </a:extLst>
          </p:cNvPr>
          <p:cNvGrpSpPr/>
          <p:nvPr/>
        </p:nvGrpSpPr>
        <p:grpSpPr>
          <a:xfrm>
            <a:off x="1490291" y="3018584"/>
            <a:ext cx="1358123" cy="1823767"/>
            <a:chOff x="470677" y="1902207"/>
            <a:chExt cx="3458256" cy="4643948"/>
          </a:xfrm>
        </p:grpSpPr>
        <p:sp>
          <p:nvSpPr>
            <p:cNvPr id="65" name="다이아몬드 64">
              <a:extLst>
                <a:ext uri="{FF2B5EF4-FFF2-40B4-BE49-F238E27FC236}">
                  <a16:creationId xmlns:a16="http://schemas.microsoft.com/office/drawing/2014/main" id="{603D61AF-4BBE-44C8-8762-28CACD61657A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다이아몬드 65">
              <a:extLst>
                <a:ext uri="{FF2B5EF4-FFF2-40B4-BE49-F238E27FC236}">
                  <a16:creationId xmlns:a16="http://schemas.microsoft.com/office/drawing/2014/main" id="{6E157DBA-1498-4B18-88A1-CDD7A952E1CC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B2EA9EC3-240E-4E32-987B-12763422515C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다이아몬드 67">
              <a:extLst>
                <a:ext uri="{FF2B5EF4-FFF2-40B4-BE49-F238E27FC236}">
                  <a16:creationId xmlns:a16="http://schemas.microsoft.com/office/drawing/2014/main" id="{7DEC44B1-E1D2-46FF-8AB6-AD019EF81EB3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다이아몬드 68">
              <a:extLst>
                <a:ext uri="{FF2B5EF4-FFF2-40B4-BE49-F238E27FC236}">
                  <a16:creationId xmlns:a16="http://schemas.microsoft.com/office/drawing/2014/main" id="{CC43314F-67BE-4D8A-9FEE-821AD45B61D8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A47B25D9-64A6-4C7E-8D7B-A3785EB9D587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8C404A31-10FF-4FFF-A5EA-4C02FF0295DB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2F25495E-F218-4F6B-867B-A8D5DC19550A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A50519D3-B3FD-4EB8-8A89-4DD0EA04F4BA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5A4EEB4-3F60-46E1-8BA6-553F766D7600}"/>
              </a:ext>
            </a:extLst>
          </p:cNvPr>
          <p:cNvGrpSpPr/>
          <p:nvPr/>
        </p:nvGrpSpPr>
        <p:grpSpPr>
          <a:xfrm>
            <a:off x="1793591" y="1325580"/>
            <a:ext cx="1358123" cy="1823767"/>
            <a:chOff x="470677" y="1902207"/>
            <a:chExt cx="3458256" cy="4643948"/>
          </a:xfrm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7D6801B6-4D03-4A43-B224-084E0534F826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8CDD8E20-0B1F-48D3-A89D-45FF957143B8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1CADB206-2D4E-47FC-BCB7-F641AEE16905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A0090C69-2973-4A43-9349-628EBEF598FB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D2A8267E-9970-40DA-9589-7CA0495E77FF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53FAEB39-D34E-4125-AB1F-0D63244362DD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다이아몬드 80">
              <a:extLst>
                <a:ext uri="{FF2B5EF4-FFF2-40B4-BE49-F238E27FC236}">
                  <a16:creationId xmlns:a16="http://schemas.microsoft.com/office/drawing/2014/main" id="{6FF79714-979B-4F97-9FF5-871FA9BA9997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9A2220CD-8A0C-4B7B-8B35-4D8F8EC7D6CC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다이아몬드 82">
              <a:extLst>
                <a:ext uri="{FF2B5EF4-FFF2-40B4-BE49-F238E27FC236}">
                  <a16:creationId xmlns:a16="http://schemas.microsoft.com/office/drawing/2014/main" id="{FAF6AE65-182D-4A45-8CFB-BC8595D3A1B4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DD1C83-1940-4502-9074-B1545FCF3460}"/>
              </a:ext>
            </a:extLst>
          </p:cNvPr>
          <p:cNvSpPr/>
          <p:nvPr/>
        </p:nvSpPr>
        <p:spPr>
          <a:xfrm>
            <a:off x="3303141" y="3581735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95E8907-2263-43D5-AB3B-363CAA7C64B4}"/>
              </a:ext>
            </a:extLst>
          </p:cNvPr>
          <p:cNvSpPr/>
          <p:nvPr/>
        </p:nvSpPr>
        <p:spPr>
          <a:xfrm>
            <a:off x="3699243" y="1872797"/>
            <a:ext cx="21982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Boss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F3D61A-D6A2-42DA-A5EA-989A0B7520CA}"/>
              </a:ext>
            </a:extLst>
          </p:cNvPr>
          <p:cNvSpPr txBox="1"/>
          <p:nvPr/>
        </p:nvSpPr>
        <p:spPr>
          <a:xfrm>
            <a:off x="2222134" y="6277410"/>
            <a:ext cx="58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실제로는 각 스테이지 구조가 랜덤이어야 함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2E27EC-5E4E-43D5-94C4-DF6D5AC70035}"/>
              </a:ext>
            </a:extLst>
          </p:cNvPr>
          <p:cNvSpPr txBox="1"/>
          <p:nvPr/>
        </p:nvSpPr>
        <p:spPr>
          <a:xfrm>
            <a:off x="6308263" y="2683167"/>
            <a:ext cx="40388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계층은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개의 스테이지로 구성되어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 계층은 전체적으로 다른 디자인적 테마와 특징을 가진다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 </a:t>
            </a:r>
            <a:r>
              <a:rPr lang="en-US" altLang="ko-KR" sz="1600" dirty="0">
                <a:solidFill>
                  <a:schemeClr val="bg1"/>
                </a:solidFill>
              </a:rPr>
              <a:t>: 15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D85636-D938-4E2C-A3FC-EC551582ADE1}"/>
              </a:ext>
            </a:extLst>
          </p:cNvPr>
          <p:cNvSpPr txBox="1"/>
          <p:nvPr/>
        </p:nvSpPr>
        <p:spPr>
          <a:xfrm>
            <a:off x="2673357" y="1325892"/>
            <a:ext cx="132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다음 스테이지와 이어짐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DFAA64-AF92-4BFF-9534-2B0C46AB6CE1}"/>
              </a:ext>
            </a:extLst>
          </p:cNvPr>
          <p:cNvSpPr txBox="1"/>
          <p:nvPr/>
        </p:nvSpPr>
        <p:spPr>
          <a:xfrm>
            <a:off x="409342" y="613736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4B75CE-4679-405C-94F5-D7F658CC8A21}"/>
              </a:ext>
            </a:extLst>
          </p:cNvPr>
          <p:cNvSpPr txBox="1"/>
          <p:nvPr/>
        </p:nvSpPr>
        <p:spPr>
          <a:xfrm>
            <a:off x="409342" y="1591054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4" name="화살표: 위쪽 93">
            <a:extLst>
              <a:ext uri="{FF2B5EF4-FFF2-40B4-BE49-F238E27FC236}">
                <a16:creationId xmlns:a16="http://schemas.microsoft.com/office/drawing/2014/main" id="{1B93B063-E985-472F-9CBF-FDDF335B3519}"/>
              </a:ext>
            </a:extLst>
          </p:cNvPr>
          <p:cNvSpPr/>
          <p:nvPr/>
        </p:nvSpPr>
        <p:spPr>
          <a:xfrm>
            <a:off x="581676" y="2022985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17A244-F41B-4007-8548-40A5D540764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BE423C-65DA-4588-ACDD-F0710A347C44}"/>
              </a:ext>
            </a:extLst>
          </p:cNvPr>
          <p:cNvSpPr/>
          <p:nvPr/>
        </p:nvSpPr>
        <p:spPr>
          <a:xfrm>
            <a:off x="6628701" y="1396988"/>
            <a:ext cx="3137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Hierarchy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화살표: 톱니 모양의 오른쪽 96">
            <a:extLst>
              <a:ext uri="{FF2B5EF4-FFF2-40B4-BE49-F238E27FC236}">
                <a16:creationId xmlns:a16="http://schemas.microsoft.com/office/drawing/2014/main" id="{C5FD187B-4C7A-4D02-AD71-26863C93A6AB}"/>
              </a:ext>
            </a:extLst>
          </p:cNvPr>
          <p:cNvSpPr/>
          <p:nvPr/>
        </p:nvSpPr>
        <p:spPr>
          <a:xfrm rot="18924293">
            <a:off x="1904242" y="473450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8" name="화살표: 톱니 모양의 오른쪽 97">
            <a:extLst>
              <a:ext uri="{FF2B5EF4-FFF2-40B4-BE49-F238E27FC236}">
                <a16:creationId xmlns:a16="http://schemas.microsoft.com/office/drawing/2014/main" id="{0E667615-7969-4F6C-9827-3A47A17B1D8C}"/>
              </a:ext>
            </a:extLst>
          </p:cNvPr>
          <p:cNvSpPr/>
          <p:nvPr/>
        </p:nvSpPr>
        <p:spPr>
          <a:xfrm rot="18924293">
            <a:off x="2193674" y="304232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2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CDDE24F5-0954-486F-8E89-4DAE4300C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534139"/>
              </p:ext>
            </p:extLst>
          </p:nvPr>
        </p:nvGraphicFramePr>
        <p:xfrm>
          <a:off x="2427600" y="1321005"/>
          <a:ext cx="7757370" cy="509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9330358-3682-4936-98CD-C71D3CD666B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292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64DF1A-DD65-4744-B5E8-86F7DEB35DB0}"/>
              </a:ext>
            </a:extLst>
          </p:cNvPr>
          <p:cNvSpPr/>
          <p:nvPr/>
        </p:nvSpPr>
        <p:spPr>
          <a:xfrm>
            <a:off x="9819535" y="5000120"/>
            <a:ext cx="1832644" cy="3313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CEB0B-7780-4A65-91FF-FD65DCAF6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72" y="134968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14:cNvPr>
              <p14:cNvContentPartPr/>
              <p14:nvPr/>
            </p14:nvContentPartPr>
            <p14:xfrm>
              <a:off x="6434283" y="3758162"/>
              <a:ext cx="151200" cy="1728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00DF40-0B1D-4596-BBA8-0722F3FC71AA}"/>
              </a:ext>
            </a:extLst>
          </p:cNvPr>
          <p:cNvCxnSpPr>
            <a:cxnSpLocks/>
          </p:cNvCxnSpPr>
          <p:nvPr/>
        </p:nvCxnSpPr>
        <p:spPr>
          <a:xfrm>
            <a:off x="7464325" y="5243401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CB9B9F-6B63-4857-9C0F-20BD4CD0722E}"/>
              </a:ext>
            </a:extLst>
          </p:cNvPr>
          <p:cNvCxnSpPr>
            <a:cxnSpLocks/>
          </p:cNvCxnSpPr>
          <p:nvPr/>
        </p:nvCxnSpPr>
        <p:spPr>
          <a:xfrm flipH="1">
            <a:off x="7464323" y="5419570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E1980659-8159-4E30-9BBF-39B65BF4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842" y="5106031"/>
            <a:ext cx="408963" cy="408963"/>
          </a:xfrm>
          <a:prstGeom prst="rect">
            <a:avLst/>
          </a:prstGeom>
        </p:spPr>
      </p:pic>
      <p:pic>
        <p:nvPicPr>
          <p:cNvPr id="13" name="그래픽 12" descr="상자">
            <a:extLst>
              <a:ext uri="{FF2B5EF4-FFF2-40B4-BE49-F238E27FC236}">
                <a16:creationId xmlns:a16="http://schemas.microsoft.com/office/drawing/2014/main" id="{960F1CFF-5A78-400E-8E16-17AC61594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0457" y="4058340"/>
            <a:ext cx="684762" cy="684762"/>
          </a:xfrm>
          <a:prstGeom prst="rect">
            <a:avLst/>
          </a:prstGeom>
        </p:spPr>
      </p:pic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2E0C16EC-B28E-4E5B-8639-440D0E3B51C3}"/>
              </a:ext>
            </a:extLst>
          </p:cNvPr>
          <p:cNvSpPr/>
          <p:nvPr/>
        </p:nvSpPr>
        <p:spPr>
          <a:xfrm>
            <a:off x="8980636" y="5000120"/>
            <a:ext cx="4404221" cy="584561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599E5CC-6394-441D-9648-793A98AB2374}"/>
              </a:ext>
            </a:extLst>
          </p:cNvPr>
          <p:cNvSpPr/>
          <p:nvPr/>
        </p:nvSpPr>
        <p:spPr>
          <a:xfrm>
            <a:off x="4289089" y="2609258"/>
            <a:ext cx="6249799" cy="3925834"/>
          </a:xfrm>
          <a:prstGeom prst="diamond">
            <a:avLst/>
          </a:prstGeom>
          <a:solidFill>
            <a:schemeClr val="accent5">
              <a:alpha val="50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76544B-B582-4EF9-8700-6CAB0FFEAC54}"/>
              </a:ext>
            </a:extLst>
          </p:cNvPr>
          <p:cNvSpPr/>
          <p:nvPr/>
        </p:nvSpPr>
        <p:spPr>
          <a:xfrm>
            <a:off x="5723607" y="4257694"/>
            <a:ext cx="3481431" cy="2147582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9B2BB-8026-43A7-B60C-FF1817373A14}"/>
              </a:ext>
            </a:extLst>
          </p:cNvPr>
          <p:cNvSpPr txBox="1"/>
          <p:nvPr/>
        </p:nvSpPr>
        <p:spPr>
          <a:xfrm>
            <a:off x="9832084" y="4979344"/>
            <a:ext cx="20553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 가능한 방의 전체 크기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BD5-6092-435D-B44B-76C0A81F4C53}"/>
              </a:ext>
            </a:extLst>
          </p:cNvPr>
          <p:cNvSpPr txBox="1"/>
          <p:nvPr/>
        </p:nvSpPr>
        <p:spPr>
          <a:xfrm>
            <a:off x="2797950" y="5584681"/>
            <a:ext cx="2925657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</a:rPr>
              <a:t>실제 플레이어 화면 영역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캐릭를</a:t>
            </a:r>
            <a:r>
              <a:rPr lang="ko-KR" altLang="en-US" sz="1400" dirty="0">
                <a:solidFill>
                  <a:schemeClr val="bg1"/>
                </a:solidFill>
              </a:rPr>
              <a:t> 기준으로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가로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세로 전체 방 크기의 절반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4C552-C06C-4327-B67C-F216FC43714D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카메라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CCC58-3BAE-4733-83B9-417A08B57E36}"/>
              </a:ext>
            </a:extLst>
          </p:cNvPr>
          <p:cNvSpPr txBox="1"/>
          <p:nvPr/>
        </p:nvSpPr>
        <p:spPr>
          <a:xfrm>
            <a:off x="461446" y="2048724"/>
            <a:ext cx="2839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쿼터뷰</a:t>
            </a:r>
            <a:r>
              <a:rPr lang="ko-KR" altLang="en-US" sz="1600" dirty="0">
                <a:solidFill>
                  <a:schemeClr val="bg1"/>
                </a:solidFill>
              </a:rPr>
              <a:t> 시점이며 카메라는 회전하지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액션에 따라 카메라가 흔들리는 연출을 추가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5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E2353-9BA4-4983-B6B5-4E57F5114601}"/>
              </a:ext>
            </a:extLst>
          </p:cNvPr>
          <p:cNvSpPr/>
          <p:nvPr/>
        </p:nvSpPr>
        <p:spPr>
          <a:xfrm>
            <a:off x="7386728" y="381631"/>
            <a:ext cx="33445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Twitch </a:t>
            </a:r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채팅 연동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198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30358-3682-4936-98CD-C71D3CD666B0}"/>
              </a:ext>
            </a:extLst>
          </p:cNvPr>
          <p:cNvSpPr/>
          <p:nvPr/>
        </p:nvSpPr>
        <p:spPr>
          <a:xfrm>
            <a:off x="7386728" y="381631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Live2D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5" y="1516651"/>
            <a:ext cx="2231617" cy="3996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2AFC9-8C08-4BD0-96EE-E5064A89C9BB}"/>
              </a:ext>
            </a:extLst>
          </p:cNvPr>
          <p:cNvSpPr txBox="1"/>
          <p:nvPr/>
        </p:nvSpPr>
        <p:spPr>
          <a:xfrm>
            <a:off x="7386728" y="1457017"/>
            <a:ext cx="40388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Unity3D</a:t>
            </a:r>
            <a:r>
              <a:rPr lang="ko-KR" altLang="en-US" sz="1600" dirty="0">
                <a:solidFill>
                  <a:schemeClr val="bg1"/>
                </a:solidFill>
              </a:rPr>
              <a:t>와 연동하여 </a:t>
            </a: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프레임워크를 붙일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예시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https://www.youtube.com/watch?time_continue=60&amp;v=YrLnF7CQ8Ac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614205" y="5521487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2DD34-B3BE-4A63-B9AC-197E83C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36" y="1516651"/>
            <a:ext cx="3920078" cy="40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0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E13A5-6E65-4DE8-B89A-608DA946979C}"/>
              </a:ext>
            </a:extLst>
          </p:cNvPr>
          <p:cNvSpPr txBox="1"/>
          <p:nvPr/>
        </p:nvSpPr>
        <p:spPr>
          <a:xfrm>
            <a:off x="1762354" y="1966953"/>
            <a:ext cx="6005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Twitch</a:t>
            </a:r>
            <a:r>
              <a:rPr lang="ko-KR" altLang="en-US" sz="1600" dirty="0">
                <a:solidFill>
                  <a:schemeClr val="bg1"/>
                </a:solidFill>
              </a:rPr>
              <a:t>와 연동한 실시간 채팅 반영 시스템 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TOOL</a:t>
            </a:r>
            <a:r>
              <a:rPr lang="ko-KR" altLang="en-US" sz="1600" dirty="0">
                <a:solidFill>
                  <a:schemeClr val="bg1"/>
                </a:solidFill>
              </a:rPr>
              <a:t>을 이용한 </a:t>
            </a: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Live2D </a:t>
            </a:r>
            <a:r>
              <a:rPr lang="ko-KR" altLang="en-US" sz="1600" dirty="0">
                <a:solidFill>
                  <a:schemeClr val="bg1"/>
                </a:solidFill>
              </a:rPr>
              <a:t>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유니티 렌더링 심화 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몬스터 </a:t>
            </a:r>
            <a:r>
              <a:rPr lang="en-US" altLang="ko-KR" sz="1600" dirty="0">
                <a:solidFill>
                  <a:schemeClr val="bg1"/>
                </a:solidFill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</a:rPr>
              <a:t>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파티클</a:t>
            </a:r>
            <a:r>
              <a:rPr lang="ko-KR" altLang="en-US" sz="1600" dirty="0">
                <a:solidFill>
                  <a:schemeClr val="bg1"/>
                </a:solidFill>
              </a:rPr>
              <a:t> 시스템을 이용해 시각적인 이펙트 구현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2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17929" y="18240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목차</a:t>
            </a:r>
            <a:endParaRPr lang="en-US" altLang="ko-KR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4737" y="208552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 목적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24737" y="259117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2243" name="직사각형 2242"/>
          <p:cNvSpPr/>
          <p:nvPr/>
        </p:nvSpPr>
        <p:spPr>
          <a:xfrm>
            <a:off x="8240924" y="224538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240923" y="275103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24737" y="309683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24737" y="4611895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분야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40923" y="325669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240922" y="4771757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2D1F66-A88A-4988-BF23-2296E20F7550}"/>
              </a:ext>
            </a:extLst>
          </p:cNvPr>
          <p:cNvSpPr/>
          <p:nvPr/>
        </p:nvSpPr>
        <p:spPr>
          <a:xfrm>
            <a:off x="1269611" y="204545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327FC-8CB0-4EB4-9891-7E0DC9AE0D1E}"/>
              </a:ext>
            </a:extLst>
          </p:cNvPr>
          <p:cNvSpPr txBox="1"/>
          <p:nvPr/>
        </p:nvSpPr>
        <p:spPr>
          <a:xfrm>
            <a:off x="8524737" y="360185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7451-9964-4929-A50D-D9DC8E12654C}"/>
              </a:ext>
            </a:extLst>
          </p:cNvPr>
          <p:cNvSpPr/>
          <p:nvPr/>
        </p:nvSpPr>
        <p:spPr>
          <a:xfrm>
            <a:off x="8240922" y="376171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6B308-EF63-4D14-85B4-73D69D2A16AA}"/>
              </a:ext>
            </a:extLst>
          </p:cNvPr>
          <p:cNvSpPr txBox="1"/>
          <p:nvPr/>
        </p:nvSpPr>
        <p:spPr>
          <a:xfrm>
            <a:off x="8524737" y="410687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0F8BCE-CA6D-44D9-A9D0-1BE245B13115}"/>
              </a:ext>
            </a:extLst>
          </p:cNvPr>
          <p:cNvSpPr txBox="1"/>
          <p:nvPr/>
        </p:nvSpPr>
        <p:spPr>
          <a:xfrm>
            <a:off x="8524737" y="511691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계획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1FC60-0D42-4849-A73B-969E2E8C987A}"/>
              </a:ext>
            </a:extLst>
          </p:cNvPr>
          <p:cNvSpPr/>
          <p:nvPr/>
        </p:nvSpPr>
        <p:spPr>
          <a:xfrm>
            <a:off x="8242103" y="426673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A8E5A6-297E-40B4-B4F5-D4FB6BE7CD36}"/>
              </a:ext>
            </a:extLst>
          </p:cNvPr>
          <p:cNvSpPr/>
          <p:nvPr/>
        </p:nvSpPr>
        <p:spPr>
          <a:xfrm>
            <a:off x="8240921" y="527677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AB7B6-972C-4328-9A28-03267E1684C2}"/>
              </a:ext>
            </a:extLst>
          </p:cNvPr>
          <p:cNvSpPr txBox="1"/>
          <p:nvPr/>
        </p:nvSpPr>
        <p:spPr>
          <a:xfrm>
            <a:off x="1762354" y="1966953"/>
            <a:ext cx="47801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 3D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Visual Studio 2017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3Ds Max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Photoshop CS6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GitHub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Taiga Kanban</a:t>
            </a:r>
          </a:p>
        </p:txBody>
      </p:sp>
    </p:spTree>
    <p:extLst>
      <p:ext uri="{BB962C8B-B14F-4D97-AF65-F5344CB8AC3E}">
        <p14:creationId xmlns:p14="http://schemas.microsoft.com/office/powerpoint/2010/main" val="3403355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28990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 목적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EDEDED-2929-456B-A185-EC0E20F57069}"/>
              </a:ext>
            </a:extLst>
          </p:cNvPr>
          <p:cNvSpPr txBox="1"/>
          <p:nvPr/>
        </p:nvSpPr>
        <p:spPr>
          <a:xfrm>
            <a:off x="1762354" y="1997839"/>
            <a:ext cx="61991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유니티 엔진을 이용한 게임 제작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 프로젝트를 통한 분할 작업 능력 배양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방송시대에 걸맞는 시청자 참여 게임 제작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2D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리소스를 이용한 새로운 시도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8EDC-07FB-435A-AB80-7C7AEB232382}"/>
              </a:ext>
            </a:extLst>
          </p:cNvPr>
          <p:cNvSpPr txBox="1"/>
          <p:nvPr/>
        </p:nvSpPr>
        <p:spPr>
          <a:xfrm>
            <a:off x="2216091" y="1417740"/>
            <a:ext cx="7759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시간은 얼마 남지않았다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.”</a:t>
            </a:r>
          </a:p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Counterflow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빠른 템포의 핵 앤 슬래시 던전탐색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3D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Counterflow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역류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라는 뜻으로 심연으로 떨어진 추방자가 복수를 위해 탑을 거슬러 오르는 모험을 표현하는 제목이다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B55945-29CA-4EC5-A82E-8B3D7EC9D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53464"/>
              </p:ext>
            </p:extLst>
          </p:nvPr>
        </p:nvGraphicFramePr>
        <p:xfrm>
          <a:off x="3595118" y="3165453"/>
          <a:ext cx="4832060" cy="33314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35186">
                  <a:extLst>
                    <a:ext uri="{9D8B030D-6E8A-4147-A177-3AD203B41FA5}">
                      <a16:colId xmlns:a16="http://schemas.microsoft.com/office/drawing/2014/main" val="1809675691"/>
                    </a:ext>
                  </a:extLst>
                </a:gridCol>
                <a:gridCol w="3296874">
                  <a:extLst>
                    <a:ext uri="{9D8B030D-6E8A-4147-A177-3AD203B41FA5}">
                      <a16:colId xmlns:a16="http://schemas.microsoft.com/office/drawing/2014/main" val="2422234149"/>
                    </a:ext>
                  </a:extLst>
                </a:gridCol>
              </a:tblGrid>
              <a:tr h="30039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5744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액션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던전 탐색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핵 앤 슬래시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로그라이크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644641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PC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80486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시점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쿼터 뷰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082522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 err="1"/>
                        <a:t>회차</a:t>
                      </a:r>
                      <a:r>
                        <a:rPr lang="ko-KR" altLang="en-US" sz="1400" dirty="0"/>
                        <a:t> 예상 플레이타임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45~60</a:t>
                      </a:r>
                      <a:r>
                        <a:rPr lang="ko-KR" altLang="en-US" sz="1400" dirty="0"/>
                        <a:t>분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364077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목표 구동 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Windows 7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CPU : Intel Core 2 Duo 2.4GHz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RAM : 8GB RAM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VGA : NVIDIA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GeForceGTX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760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디아블로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75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190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483331A-53C1-4544-985E-7FBD1FDCB9EE}"/>
              </a:ext>
            </a:extLst>
          </p:cNvPr>
          <p:cNvSpPr txBox="1"/>
          <p:nvPr/>
        </p:nvSpPr>
        <p:spPr>
          <a:xfrm>
            <a:off x="3632433" y="4038521"/>
            <a:ext cx="2463567" cy="83099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Enter the </a:t>
            </a:r>
            <a:r>
              <a:rPr lang="en-US" altLang="ko-KR" sz="2000" dirty="0" err="1"/>
              <a:t>gungeon</a:t>
            </a:r>
            <a:endParaRPr lang="en-US" altLang="ko-KR" sz="2000" dirty="0"/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탑뷰</a:t>
            </a:r>
            <a:endParaRPr lang="en-US" altLang="ko-KR" sz="1400" dirty="0"/>
          </a:p>
          <a:p>
            <a:r>
              <a:rPr lang="ko-KR" altLang="en-US" sz="1400" dirty="0" err="1"/>
              <a:t>로그라이크</a:t>
            </a:r>
            <a:r>
              <a:rPr lang="ko-KR" altLang="en-US" sz="1400" dirty="0"/>
              <a:t> 액션게임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B9042-3E9A-49ED-9874-C30F75DDC8C3}"/>
              </a:ext>
            </a:extLst>
          </p:cNvPr>
          <p:cNvSpPr txBox="1"/>
          <p:nvPr/>
        </p:nvSpPr>
        <p:spPr>
          <a:xfrm>
            <a:off x="6096000" y="1575772"/>
            <a:ext cx="1593908" cy="1046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Dead Cells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사이드뷰</a:t>
            </a:r>
            <a:endParaRPr lang="en-US" altLang="ko-KR" sz="1400" dirty="0"/>
          </a:p>
          <a:p>
            <a:r>
              <a:rPr lang="ko-KR" altLang="en-US" sz="1400" dirty="0" err="1"/>
              <a:t>로그라이크</a:t>
            </a:r>
            <a:endParaRPr lang="en-US" altLang="ko-KR" sz="1400" dirty="0"/>
          </a:p>
          <a:p>
            <a:r>
              <a:rPr lang="ko-KR" altLang="en-US" sz="1400" dirty="0"/>
              <a:t>액션게임</a:t>
            </a:r>
          </a:p>
        </p:txBody>
      </p:sp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pic>
        <p:nvPicPr>
          <p:cNvPr id="7" name="그림 6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72CB3BC2-CDE9-47CB-AA5B-049969ECA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90" y="1369152"/>
            <a:ext cx="3995210" cy="2247305"/>
          </a:xfrm>
          <a:prstGeom prst="rect">
            <a:avLst/>
          </a:prstGeom>
        </p:spPr>
      </p:pic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AA86A6D9-1B8E-447A-AF63-6D1C4710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48" y="3016292"/>
            <a:ext cx="4001138" cy="2247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07001-CFF1-499E-800A-AF8B2CA251A5}"/>
              </a:ext>
            </a:extLst>
          </p:cNvPr>
          <p:cNvSpPr txBox="1"/>
          <p:nvPr/>
        </p:nvSpPr>
        <p:spPr>
          <a:xfrm>
            <a:off x="1770731" y="5488848"/>
            <a:ext cx="848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액션성이 강조되는 던전 탐색형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아이템을 수집하며 성장해 나가는 재미와 클리어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했을때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쾌감을 줄 수 있는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354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EC60-31B3-4260-A895-723A687EB114}"/>
              </a:ext>
            </a:extLst>
          </p:cNvPr>
          <p:cNvSpPr txBox="1"/>
          <p:nvPr/>
        </p:nvSpPr>
        <p:spPr>
          <a:xfrm>
            <a:off x="1431721" y="1364875"/>
            <a:ext cx="843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스토리 분기가 존재해 플레이어의 행동에 따라 달라지는 다양한 엔딩이 존재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C171DC81-4CE7-4E0E-B14F-16FF4B4C6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21" y="3428999"/>
            <a:ext cx="4051883" cy="2527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1EED91-A887-4877-A5BA-F62072983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46" y="3428999"/>
            <a:ext cx="4493517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945AC-5204-4071-A6F7-4994628AA4CC}"/>
              </a:ext>
            </a:extLst>
          </p:cNvPr>
          <p:cNvSpPr txBox="1"/>
          <p:nvPr/>
        </p:nvSpPr>
        <p:spPr>
          <a:xfrm>
            <a:off x="1431721" y="595660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대표적인 쿼터 뷰 핵 앤 슬래시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디아블로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 시리즈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7887B-88C8-408F-B284-E42F680E9156}"/>
              </a:ext>
            </a:extLst>
          </p:cNvPr>
          <p:cNvSpPr txBox="1"/>
          <p:nvPr/>
        </p:nvSpPr>
        <p:spPr>
          <a:xfrm>
            <a:off x="5571687" y="5956601"/>
            <a:ext cx="44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플레이어의 선택에 따라 스토리 진행과 엔딩 분기가 달라지는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캐서린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FA2CE-25CE-4D13-AC24-4604B41C63D7}"/>
              </a:ext>
            </a:extLst>
          </p:cNvPr>
          <p:cNvSpPr txBox="1"/>
          <p:nvPr/>
        </p:nvSpPr>
        <p:spPr>
          <a:xfrm>
            <a:off x="1507219" y="1477926"/>
            <a:ext cx="8599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누구나 쉽게 자신의 게임플레이를 방송할 수 있는 최근 트렌드에 걸맞게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인터넷 방송 플랫폼인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연동해 채팅 기록을 게임에 반영할 수 있는 시청자 참여형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시청자의 채팅 기록을 읽어 투표하는 방식으로 플레이어의 능력 부여 및 스토리 분기 선택 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시청자가 참여할 수 있는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E8BE7-654C-42E7-94BB-087EF0D83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19" y="3655101"/>
            <a:ext cx="4214073" cy="2370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8BB5-EEA2-49BA-B72D-80A4F6A8C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00" y="3655101"/>
            <a:ext cx="4214073" cy="2370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EB52-700C-440B-A677-62B313F98251}"/>
              </a:ext>
            </a:extLst>
          </p:cNvPr>
          <p:cNvSpPr txBox="1"/>
          <p:nvPr/>
        </p:nvSpPr>
        <p:spPr>
          <a:xfrm>
            <a:off x="1507219" y="611370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</a:rPr>
              <a:t>아이작의</a:t>
            </a:r>
            <a:r>
              <a:rPr lang="ko-KR" altLang="en-US" sz="1000" dirty="0">
                <a:solidFill>
                  <a:schemeClr val="bg1"/>
                </a:solidFill>
              </a:rPr>
              <a:t> 구속 </a:t>
            </a:r>
            <a:r>
              <a:rPr lang="en-US" altLang="ko-KR" sz="1000" dirty="0">
                <a:solidFill>
                  <a:schemeClr val="bg1"/>
                </a:solidFill>
              </a:rPr>
              <a:t>– </a:t>
            </a:r>
            <a:r>
              <a:rPr lang="ko-KR" altLang="en-US" sz="1000" dirty="0" err="1">
                <a:solidFill>
                  <a:schemeClr val="bg1"/>
                </a:solidFill>
              </a:rPr>
              <a:t>트위치모드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7CD0A-0AB4-4060-B8A2-B9190505C51F}"/>
              </a:ext>
            </a:extLst>
          </p:cNvPr>
          <p:cNvSpPr txBox="1"/>
          <p:nvPr/>
        </p:nvSpPr>
        <p:spPr>
          <a:xfrm>
            <a:off x="5893000" y="611370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시청자 참여형 게임 </a:t>
            </a:r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</a:rPr>
              <a:t>초이스 챔버＂</a:t>
            </a:r>
          </a:p>
        </p:txBody>
      </p:sp>
    </p:spTree>
    <p:extLst>
      <p:ext uri="{BB962C8B-B14F-4D97-AF65-F5344CB8AC3E}">
        <p14:creationId xmlns:p14="http://schemas.microsoft.com/office/powerpoint/2010/main" val="316087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상세 및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467296-7644-4C1F-8785-0ACC9BF0F562}"/>
              </a:ext>
            </a:extLst>
          </p:cNvPr>
          <p:cNvSpPr/>
          <p:nvPr/>
        </p:nvSpPr>
        <p:spPr>
          <a:xfrm>
            <a:off x="666371" y="5805810"/>
            <a:ext cx="1669410" cy="251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958E41-4D0F-4AAA-A734-2DF24F1AB848}"/>
              </a:ext>
            </a:extLst>
          </p:cNvPr>
          <p:cNvSpPr/>
          <p:nvPr/>
        </p:nvSpPr>
        <p:spPr>
          <a:xfrm>
            <a:off x="1287157" y="2394488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51993-3AD0-4A53-8788-A027261E136F}"/>
              </a:ext>
            </a:extLst>
          </p:cNvPr>
          <p:cNvSpPr txBox="1"/>
          <p:nvPr/>
        </p:nvSpPr>
        <p:spPr>
          <a:xfrm>
            <a:off x="1014514" y="1583831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천계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8F3D1-8491-4D19-8E24-A360F37623BF}"/>
              </a:ext>
            </a:extLst>
          </p:cNvPr>
          <p:cNvSpPr txBox="1"/>
          <p:nvPr/>
        </p:nvSpPr>
        <p:spPr>
          <a:xfrm>
            <a:off x="1014514" y="595063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</a:rPr>
              <a:t>심연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7EC9BA-344A-4BAC-BD3D-4875D537DCFB}"/>
              </a:ext>
            </a:extLst>
          </p:cNvPr>
          <p:cNvSpPr/>
          <p:nvPr/>
        </p:nvSpPr>
        <p:spPr>
          <a:xfrm>
            <a:off x="7373877" y="235150"/>
            <a:ext cx="30452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전투 배경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A3AE6-BC89-45CC-86BC-C8176FC9E245}"/>
              </a:ext>
            </a:extLst>
          </p:cNvPr>
          <p:cNvSpPr txBox="1"/>
          <p:nvPr/>
        </p:nvSpPr>
        <p:spPr>
          <a:xfrm>
            <a:off x="1544059" y="3188457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경계의 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F0DA81-4D83-47D9-9026-DD7AD22C4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7" y="1845702"/>
            <a:ext cx="2985874" cy="4423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2431A-8330-4C78-BB87-D2AA9B1842E1}"/>
              </a:ext>
            </a:extLst>
          </p:cNvPr>
          <p:cNvSpPr txBox="1"/>
          <p:nvPr/>
        </p:nvSpPr>
        <p:spPr>
          <a:xfrm>
            <a:off x="5986166" y="2197791"/>
            <a:ext cx="4605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심연과 천계를 잇는 경계의 탑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하층에는 망령들과 </a:t>
            </a:r>
            <a:r>
              <a:rPr lang="ko-KR" altLang="en-US" sz="1600" dirty="0" err="1">
                <a:solidFill>
                  <a:schemeClr val="bg1"/>
                </a:solidFill>
              </a:rPr>
              <a:t>데몬의</a:t>
            </a:r>
            <a:r>
              <a:rPr lang="ko-KR" altLang="en-US" sz="1600" dirty="0">
                <a:solidFill>
                  <a:schemeClr val="bg1"/>
                </a:solidFill>
              </a:rPr>
              <a:t> 하수인들이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자리를 차지하고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높이 올라가 천계와 가까워질 수록 천사와 고위 천사가 천계와 이어지는 탑을 지키고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게임 내 전투 스테이지의 무대가 되는 곳이다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F2948B-99E9-45A1-9279-60A6E11C6773}"/>
              </a:ext>
            </a:extLst>
          </p:cNvPr>
          <p:cNvSpPr/>
          <p:nvPr/>
        </p:nvSpPr>
        <p:spPr>
          <a:xfrm>
            <a:off x="666371" y="2071956"/>
            <a:ext cx="1669410" cy="2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34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6" name="그림 5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1E9C78AA-40FD-4E09-AE27-81C0A5FA2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73" y="1226033"/>
            <a:ext cx="4830673" cy="5360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E4986-AA80-49FC-A084-B2DC801BF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7" y="1226032"/>
            <a:ext cx="3155256" cy="5366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BA52C-3529-417A-8ED2-F2A07144D4BC}"/>
              </a:ext>
            </a:extLst>
          </p:cNvPr>
          <p:cNvSpPr txBox="1"/>
          <p:nvPr/>
        </p:nvSpPr>
        <p:spPr>
          <a:xfrm>
            <a:off x="7826927" y="1629444"/>
            <a:ext cx="35065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순환의 표식과 관련된 금기에 접근해 천계에서 추방당한 고위천사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심연에 빠진 후 타락한 전 천사장인 </a:t>
            </a:r>
            <a:r>
              <a:rPr lang="ko-KR" altLang="en-US" sz="1600" dirty="0" err="1">
                <a:solidFill>
                  <a:schemeClr val="bg1"/>
                </a:solidFill>
              </a:rPr>
              <a:t>데몬에게</a:t>
            </a:r>
            <a:r>
              <a:rPr lang="ko-KR" altLang="en-US" sz="1600" dirty="0">
                <a:solidFill>
                  <a:schemeClr val="bg1"/>
                </a:solidFill>
              </a:rPr>
              <a:t> 힘을 받아 잠식되기 전에 경계의 탑을 올라 복수하려는 의지를 가지고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날렵한 검술을 구사하며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에너지를 </a:t>
            </a:r>
            <a:r>
              <a:rPr lang="ko-KR" altLang="en-US" sz="1600" dirty="0" err="1">
                <a:solidFill>
                  <a:schemeClr val="bg1"/>
                </a:solidFill>
              </a:rPr>
              <a:t>폭발시켜</a:t>
            </a:r>
            <a:r>
              <a:rPr lang="ko-KR" altLang="en-US" sz="1600" dirty="0">
                <a:solidFill>
                  <a:schemeClr val="bg1"/>
                </a:solidFill>
              </a:rPr>
              <a:t> 주변에 피해를 입힐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미카엘에게 추방당해 표식이 파괴되었다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C6B46-5BF4-4457-B838-516CB3F20D3E}"/>
              </a:ext>
            </a:extLst>
          </p:cNvPr>
          <p:cNvSpPr txBox="1"/>
          <p:nvPr/>
        </p:nvSpPr>
        <p:spPr>
          <a:xfrm>
            <a:off x="1023435" y="6601192"/>
            <a:ext cx="198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메인 캐릭터 설정화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8E368B-38A8-41D8-B377-82758200C0E1}"/>
              </a:ext>
            </a:extLst>
          </p:cNvPr>
          <p:cNvSpPr/>
          <p:nvPr/>
        </p:nvSpPr>
        <p:spPr>
          <a:xfrm>
            <a:off x="7683496" y="28539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메인 캐릭터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14319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256</TotalTime>
  <Words>975</Words>
  <Application>Microsoft Office PowerPoint</Application>
  <PresentationFormat>와이드스크린</PresentationFormat>
  <Paragraphs>227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Junghoon Yoon</cp:lastModifiedBy>
  <cp:revision>28</cp:revision>
  <dcterms:created xsi:type="dcterms:W3CDTF">2016-03-12T15:04:52Z</dcterms:created>
  <dcterms:modified xsi:type="dcterms:W3CDTF">2017-11-20T15:25:19Z</dcterms:modified>
</cp:coreProperties>
</file>